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ref Ruqaa" panose="02000503000000000000" pitchFamily="2" charset="-78"/>
      <p:regular r:id="rId34"/>
      <p:bold r:id="rId35"/>
    </p:embeddedFont>
    <p:embeddedFont>
      <p:font typeface="Barlow Semi Condensed" panose="00000506000000000000" pitchFamily="2" charset="0"/>
      <p:regular r:id="rId36"/>
      <p:bold r:id="rId37"/>
      <p:boldItalic r:id="rId38"/>
    </p:embeddedFont>
    <p:embeddedFont>
      <p:font typeface="Calibri" panose="020F0502020204030204" pitchFamily="34" charset="0"/>
      <p:regular r:id="rId39"/>
      <p:bold r:id="rId40"/>
    </p:embeddedFont>
    <p:embeddedFont>
      <p:font typeface="Chau Philomene One" panose="020B0604020202020204" charset="0"/>
      <p:regular r:id="rId41"/>
      <p:italic r:id="rId42"/>
    </p:embeddedFont>
    <p:embeddedFont>
      <p:font typeface="Fredoka One" panose="02000000000000000000" pitchFamily="2" charset="0"/>
      <p:regular r:id="rId43"/>
    </p:embeddedFont>
    <p:embeddedFont>
      <p:font typeface="Georgia" panose="02040502050405020303" pitchFamily="18"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Red Hat Text" panose="020B0604020202020204" charset="0"/>
      <p:regular r:id="rId52"/>
      <p:bold r:id="rId53"/>
      <p:italic r:id="rId54"/>
      <p:boldItalic r:id="rId55"/>
    </p:embeddedFont>
    <p:embeddedFont>
      <p:font typeface="Red Hat Text SemiBold"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5p2WjDyqz3POsLJFQSsHcKgOQ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886200"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588"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886200" y="8685213"/>
            <a:ext cx="2971800" cy="458787"/>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spcBef>
                <a:spcPts val="0"/>
              </a:spcBef>
              <a:spcAft>
                <a:spcPts val="0"/>
              </a:spcAft>
              <a:buNone/>
            </a:pPr>
            <a:endParaRPr/>
          </a:p>
        </p:txBody>
      </p:sp>
      <p:sp>
        <p:nvSpPr>
          <p:cNvPr id="87" name="Google Shape;87;p1:notes"/>
          <p:cNvSpPr txBox="1">
            <a:spLocks noGrp="1"/>
          </p:cNvSpPr>
          <p:nvPr>
            <p:ph type="sldNum" idx="12"/>
          </p:nvPr>
        </p:nvSpPr>
        <p:spPr>
          <a:xfrm>
            <a:off x="1588"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086036160e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2086036160e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086036160e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086036160e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0e49e490c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0e49e490c2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20e49e490c2_0_15: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0e49e490c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0e49e490c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20e49e490c2_0_0: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086036160e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2086036160e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086036160e_0_1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2086036160e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d8691a9335975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d8691a9335975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g7d8691a93359756_0: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7d8691a93359756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7d8691a93359756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7d8691a93359756_4: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086036160e_0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2086036160e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0375f17350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20375f17350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dee2fd517dbda8e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dee2fd517dbda8e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2dee2fd517dbda8e_0: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dd31965304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dd31965304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1dd31965304_1_9: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dd31965304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dd31965304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1dd31965304_1_23: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dd31965304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dd31965304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1dd31965304_1_37: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dd31965304_1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dd31965304_1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1dd31965304_1_51: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dd31965304_1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dd31965304_1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1dd31965304_1_64: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dd31965304_1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dd31965304_1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g1dd31965304_1_80: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dd31965304_1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dd31965304_1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1dd31965304_1_93: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dd3196530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dd31965304_1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1dd31965304_1_106: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dd31965304_1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dd31965304_1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g1dd31965304_1_119: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056768350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056768350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20567683501_1_0: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0375f17350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20375f17350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f522592241e6d3e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f522592241e6d3e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5f522592241e6d3e_0: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cde49284937bf0b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cde49284937bf0b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5cde49284937bf0b_0:notes"/>
          <p:cNvSpPr txBox="1">
            <a:spLocks noGrp="1"/>
          </p:cNvSpPr>
          <p:nvPr>
            <p:ph type="sldNum" idx="12"/>
          </p:nvPr>
        </p:nvSpPr>
        <p:spPr>
          <a:xfrm>
            <a:off x="1588"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0375f17350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20375f17350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a:spLocks noGrp="1"/>
          </p:cNvSpPr>
          <p:nvPr>
            <p:ph type="pic" idx="2"/>
          </p:nvPr>
        </p:nvSpPr>
        <p:spPr>
          <a:xfrm>
            <a:off x="1792288" y="612775"/>
            <a:ext cx="5486400" cy="4114800"/>
          </a:xfrm>
          <a:prstGeom prst="rect">
            <a:avLst/>
          </a:prstGeom>
          <a:noFill/>
          <a:ln>
            <a:noFill/>
          </a:ln>
        </p:spPr>
      </p:sp>
      <p:sp>
        <p:nvSpPr>
          <p:cNvPr id="68" name="Google Shape;68;p2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38C7F"/>
            </a:gs>
            <a:gs pos="74000">
              <a:srgbClr val="038C7F"/>
            </a:gs>
            <a:gs pos="97000">
              <a:srgbClr val="F79545">
                <a:alpha val="89803"/>
              </a:srgbClr>
            </a:gs>
            <a:gs pos="100000">
              <a:srgbClr val="F79545">
                <a:alpha val="89803"/>
              </a:srgbClr>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4.png"/><Relationship Id="rId7"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2.jpg"/><Relationship Id="rId5" Type="http://schemas.openxmlformats.org/officeDocument/2006/relationships/image" Target="../media/image10.png"/><Relationship Id="rId10" Type="http://schemas.openxmlformats.org/officeDocument/2006/relationships/hyperlink" Target="https://drive.google.com/file/d/1SkgKlL1VoVutF-JSxS1cVHjP4DdA7czB/view?usp=sharing" TargetMode="External"/><Relationship Id="rId4" Type="http://schemas.openxmlformats.org/officeDocument/2006/relationships/image" Target="../media/image11.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7.jpg"/><Relationship Id="rId7"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8.jpg"/><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24.jpg"/><Relationship Id="rId4" Type="http://schemas.openxmlformats.org/officeDocument/2006/relationships/image" Target="../media/image11.png"/><Relationship Id="rId9" Type="http://schemas.openxmlformats.org/officeDocument/2006/relationships/image" Target="../media/image23.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jpg"/><Relationship Id="rId11" Type="http://schemas.openxmlformats.org/officeDocument/2006/relationships/image" Target="../media/image27.jpg"/><Relationship Id="rId5" Type="http://schemas.openxmlformats.org/officeDocument/2006/relationships/image" Target="../media/image20.jpg"/><Relationship Id="rId10" Type="http://schemas.openxmlformats.org/officeDocument/2006/relationships/image" Target="../media/image26.jpg"/><Relationship Id="rId4" Type="http://schemas.openxmlformats.org/officeDocument/2006/relationships/image" Target="../media/image11.png"/><Relationship Id="rId9" Type="http://schemas.openxmlformats.org/officeDocument/2006/relationships/image" Target="../media/image2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4.png"/><Relationship Id="rId7"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38C7F"/>
            </a:gs>
            <a:gs pos="100000">
              <a:srgbClr val="038C7F"/>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
          <p:cNvSpPr/>
          <p:nvPr/>
        </p:nvSpPr>
        <p:spPr>
          <a:xfrm>
            <a:off x="0" y="-16328"/>
            <a:ext cx="10025427" cy="102870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
          <p:cNvPicPr preferRelativeResize="0"/>
          <p:nvPr/>
        </p:nvPicPr>
        <p:blipFill rotWithShape="1">
          <a:blip r:embed="rId3">
            <a:alphaModFix/>
          </a:blip>
          <a:srcRect t="73657"/>
          <a:stretch/>
        </p:blipFill>
        <p:spPr>
          <a:xfrm>
            <a:off x="257705" y="1610749"/>
            <a:ext cx="17178973" cy="893754"/>
          </a:xfrm>
          <a:prstGeom prst="rect">
            <a:avLst/>
          </a:prstGeom>
          <a:noFill/>
          <a:ln>
            <a:noFill/>
          </a:ln>
        </p:spPr>
      </p:pic>
      <p:sp>
        <p:nvSpPr>
          <p:cNvPr id="91" name="Google Shape;91;p1"/>
          <p:cNvSpPr/>
          <p:nvPr/>
        </p:nvSpPr>
        <p:spPr>
          <a:xfrm>
            <a:off x="10025427" y="2222222"/>
            <a:ext cx="7233873" cy="7233873"/>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rotWithShape="1">
            <a:blip r:embed="rId4">
              <a:alphaModFix/>
            </a:blip>
            <a:stretch>
              <a:fillRect l="-81939" t="-4166" r="-1785" b="-3362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10025427" y="8610042"/>
            <a:ext cx="8262573" cy="1676958"/>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1028700" y="2222222"/>
            <a:ext cx="8996727" cy="6387820"/>
          </a:xfrm>
          <a:prstGeom prst="rect">
            <a:avLst/>
          </a:prstGeom>
          <a:solidFill>
            <a:srgbClr val="FFF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4" name="Google Shape;94;p1"/>
          <p:cNvPicPr preferRelativeResize="0"/>
          <p:nvPr/>
        </p:nvPicPr>
        <p:blipFill rotWithShape="1">
          <a:blip r:embed="rId5">
            <a:alphaModFix/>
          </a:blip>
          <a:srcRect t="73657"/>
          <a:stretch/>
        </p:blipFill>
        <p:spPr>
          <a:xfrm>
            <a:off x="257705" y="8378566"/>
            <a:ext cx="17178973" cy="893754"/>
          </a:xfrm>
          <a:prstGeom prst="rect">
            <a:avLst/>
          </a:prstGeom>
          <a:noFill/>
          <a:ln>
            <a:noFill/>
          </a:ln>
        </p:spPr>
      </p:pic>
      <p:cxnSp>
        <p:nvCxnSpPr>
          <p:cNvPr id="95" name="Google Shape;95;p1"/>
          <p:cNvCxnSpPr/>
          <p:nvPr/>
        </p:nvCxnSpPr>
        <p:spPr>
          <a:xfrm rot="10800000" flipH="1">
            <a:off x="2248667" y="7089622"/>
            <a:ext cx="2515585" cy="37201"/>
          </a:xfrm>
          <a:prstGeom prst="straightConnector1">
            <a:avLst/>
          </a:prstGeom>
          <a:noFill/>
          <a:ln w="666750" cap="rnd" cmpd="sng">
            <a:solidFill>
              <a:srgbClr val="FFBD59"/>
            </a:solidFill>
            <a:prstDash val="solid"/>
            <a:round/>
            <a:headEnd type="none" w="sm" len="sm"/>
            <a:tailEnd type="none" w="sm" len="sm"/>
          </a:ln>
        </p:spPr>
      </p:cxnSp>
      <p:pic>
        <p:nvPicPr>
          <p:cNvPr id="96" name="Google Shape;96;p1"/>
          <p:cNvPicPr preferRelativeResize="0"/>
          <p:nvPr/>
        </p:nvPicPr>
        <p:blipFill rotWithShape="1">
          <a:blip r:embed="rId6">
            <a:alphaModFix/>
          </a:blip>
          <a:srcRect/>
          <a:stretch/>
        </p:blipFill>
        <p:spPr>
          <a:xfrm>
            <a:off x="1760931" y="9111322"/>
            <a:ext cx="462862" cy="462862"/>
          </a:xfrm>
          <a:prstGeom prst="rect">
            <a:avLst/>
          </a:prstGeom>
          <a:noFill/>
          <a:ln>
            <a:noFill/>
          </a:ln>
        </p:spPr>
      </p:pic>
      <p:pic>
        <p:nvPicPr>
          <p:cNvPr id="97" name="Google Shape;97;p1"/>
          <p:cNvPicPr preferRelativeResize="0"/>
          <p:nvPr/>
        </p:nvPicPr>
        <p:blipFill rotWithShape="1">
          <a:blip r:embed="rId7">
            <a:alphaModFix amt="40000"/>
          </a:blip>
          <a:srcRect/>
          <a:stretch/>
        </p:blipFill>
        <p:spPr>
          <a:xfrm flipH="1">
            <a:off x="1028700" y="9111322"/>
            <a:ext cx="462862" cy="462862"/>
          </a:xfrm>
          <a:prstGeom prst="rect">
            <a:avLst/>
          </a:prstGeom>
          <a:noFill/>
          <a:ln>
            <a:noFill/>
          </a:ln>
        </p:spPr>
      </p:pic>
      <p:cxnSp>
        <p:nvCxnSpPr>
          <p:cNvPr id="98" name="Google Shape;98;p1"/>
          <p:cNvCxnSpPr/>
          <p:nvPr/>
        </p:nvCxnSpPr>
        <p:spPr>
          <a:xfrm>
            <a:off x="4550637" y="7408711"/>
            <a:ext cx="5474790" cy="0"/>
          </a:xfrm>
          <a:prstGeom prst="straightConnector1">
            <a:avLst/>
          </a:prstGeom>
          <a:noFill/>
          <a:ln w="28575" cap="flat" cmpd="sng">
            <a:solidFill>
              <a:srgbClr val="FFBD59"/>
            </a:solidFill>
            <a:prstDash val="solid"/>
            <a:round/>
            <a:headEnd type="none" w="sm" len="sm"/>
            <a:tailEnd type="none" w="sm" len="sm"/>
          </a:ln>
        </p:spPr>
      </p:cxnSp>
      <p:pic>
        <p:nvPicPr>
          <p:cNvPr id="99" name="Google Shape;99;p1"/>
          <p:cNvPicPr preferRelativeResize="0"/>
          <p:nvPr/>
        </p:nvPicPr>
        <p:blipFill rotWithShape="1">
          <a:blip r:embed="rId8">
            <a:alphaModFix/>
          </a:blip>
          <a:srcRect/>
          <a:stretch/>
        </p:blipFill>
        <p:spPr>
          <a:xfrm>
            <a:off x="1889941" y="4301130"/>
            <a:ext cx="717455" cy="1221200"/>
          </a:xfrm>
          <a:prstGeom prst="rect">
            <a:avLst/>
          </a:prstGeom>
          <a:noFill/>
          <a:ln>
            <a:noFill/>
          </a:ln>
        </p:spPr>
      </p:pic>
      <p:sp>
        <p:nvSpPr>
          <p:cNvPr id="101" name="Google Shape;101;p1"/>
          <p:cNvSpPr txBox="1"/>
          <p:nvPr/>
        </p:nvSpPr>
        <p:spPr>
          <a:xfrm>
            <a:off x="2112742" y="5644205"/>
            <a:ext cx="8445000" cy="323100"/>
          </a:xfrm>
          <a:prstGeom prst="rect">
            <a:avLst/>
          </a:prstGeom>
          <a:noFill/>
          <a:ln>
            <a:noFill/>
          </a:ln>
        </p:spPr>
        <p:txBody>
          <a:bodyPr spcFirstLastPara="1" wrap="square" lIns="0" tIns="0" rIns="0" bIns="0" anchor="t" anchorCtr="0">
            <a:spAutoFit/>
          </a:bodyPr>
          <a:lstStyle/>
          <a:p>
            <a:pPr marL="0" marR="0" lvl="0" indent="0" algn="l" rtl="0">
              <a:lnSpc>
                <a:spcPct val="142952"/>
              </a:lnSpc>
              <a:spcBef>
                <a:spcPts val="0"/>
              </a:spcBef>
              <a:spcAft>
                <a:spcPts val="0"/>
              </a:spcAft>
              <a:buNone/>
            </a:pPr>
            <a:r>
              <a:rPr lang="en-US" sz="2100" dirty="0">
                <a:solidFill>
                  <a:srgbClr val="A6A6A6"/>
                </a:solidFill>
                <a:latin typeface="Montserrat"/>
                <a:ea typeface="Montserrat"/>
                <a:cs typeface="Montserrat"/>
                <a:sym typeface="Montserrat"/>
              </a:rPr>
              <a:t>A special salon for KFU programmers</a:t>
            </a:r>
            <a:endParaRPr dirty="0"/>
          </a:p>
        </p:txBody>
      </p:sp>
      <p:sp>
        <p:nvSpPr>
          <p:cNvPr id="102" name="Google Shape;102;p1"/>
          <p:cNvSpPr txBox="1"/>
          <p:nvPr/>
        </p:nvSpPr>
        <p:spPr>
          <a:xfrm>
            <a:off x="2482229" y="6965471"/>
            <a:ext cx="1748549" cy="322707"/>
          </a:xfrm>
          <a:prstGeom prst="rect">
            <a:avLst/>
          </a:prstGeom>
          <a:noFill/>
          <a:ln>
            <a:noFill/>
          </a:ln>
        </p:spPr>
        <p:txBody>
          <a:bodyPr spcFirstLastPara="1" wrap="square" lIns="0" tIns="0" rIns="0" bIns="0" anchor="t" anchorCtr="0">
            <a:spAutoFit/>
          </a:bodyPr>
          <a:lstStyle/>
          <a:p>
            <a:pPr marL="0" marR="0" lvl="0" indent="0" algn="ctr" rtl="0">
              <a:lnSpc>
                <a:spcPct val="124000"/>
              </a:lnSpc>
              <a:spcBef>
                <a:spcPts val="0"/>
              </a:spcBef>
              <a:spcAft>
                <a:spcPts val="0"/>
              </a:spcAft>
              <a:buNone/>
            </a:pPr>
            <a:r>
              <a:rPr lang="en-US" sz="2100" b="1">
                <a:solidFill>
                  <a:srgbClr val="232323"/>
                </a:solidFill>
                <a:latin typeface="Montserrat"/>
                <a:ea typeface="Montserrat"/>
                <a:cs typeface="Montserrat"/>
                <a:sym typeface="Montserrat"/>
              </a:rPr>
              <a:t>Start Slide</a:t>
            </a:r>
            <a:endParaRPr/>
          </a:p>
        </p:txBody>
      </p:sp>
      <p:sp>
        <p:nvSpPr>
          <p:cNvPr id="103" name="Google Shape;103;p1"/>
          <p:cNvSpPr txBox="1"/>
          <p:nvPr/>
        </p:nvSpPr>
        <p:spPr>
          <a:xfrm>
            <a:off x="2572123" y="9145586"/>
            <a:ext cx="5402920" cy="356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1">
                <a:solidFill>
                  <a:srgbClr val="FFBD59"/>
                </a:solidFill>
                <a:latin typeface="Montserrat"/>
                <a:ea typeface="Montserrat"/>
                <a:cs typeface="Montserrat"/>
                <a:sym typeface="Montserrat"/>
              </a:rPr>
              <a:t>Go to the next slide</a:t>
            </a:r>
            <a:endParaRPr/>
          </a:p>
        </p:txBody>
      </p:sp>
      <p:pic>
        <p:nvPicPr>
          <p:cNvPr id="104" name="Google Shape;104;p1"/>
          <p:cNvPicPr preferRelativeResize="0"/>
          <p:nvPr/>
        </p:nvPicPr>
        <p:blipFill rotWithShape="1">
          <a:blip r:embed="rId9">
            <a:alphaModFix/>
          </a:blip>
          <a:srcRect/>
          <a:stretch/>
        </p:blipFill>
        <p:spPr>
          <a:xfrm>
            <a:off x="14743435" y="8378566"/>
            <a:ext cx="3842737" cy="2047383"/>
          </a:xfrm>
          <a:prstGeom prst="rect">
            <a:avLst/>
          </a:prstGeom>
          <a:noFill/>
          <a:ln>
            <a:noFill/>
          </a:ln>
        </p:spPr>
      </p:pic>
      <p:pic>
        <p:nvPicPr>
          <p:cNvPr id="105" name="Google Shape;105;p1"/>
          <p:cNvPicPr preferRelativeResize="0"/>
          <p:nvPr/>
        </p:nvPicPr>
        <p:blipFill rotWithShape="1">
          <a:blip r:embed="rId10">
            <a:alphaModFix/>
          </a:blip>
          <a:srcRect l="61861"/>
          <a:stretch/>
        </p:blipFill>
        <p:spPr>
          <a:xfrm>
            <a:off x="17319952" y="8762000"/>
            <a:ext cx="772189" cy="767172"/>
          </a:xfrm>
          <a:prstGeom prst="rect">
            <a:avLst/>
          </a:prstGeom>
          <a:noFill/>
          <a:ln>
            <a:noFill/>
          </a:ln>
        </p:spPr>
      </p:pic>
      <p:pic>
        <p:nvPicPr>
          <p:cNvPr id="106" name="Google Shape;106;p1"/>
          <p:cNvPicPr preferRelativeResize="0"/>
          <p:nvPr/>
        </p:nvPicPr>
        <p:blipFill rotWithShape="1">
          <a:blip r:embed="rId11">
            <a:alphaModFix/>
          </a:blip>
          <a:srcRect r="36447"/>
          <a:stretch/>
        </p:blipFill>
        <p:spPr>
          <a:xfrm>
            <a:off x="16211832" y="8825247"/>
            <a:ext cx="1127121" cy="640678"/>
          </a:xfrm>
          <a:prstGeom prst="rect">
            <a:avLst/>
          </a:prstGeom>
          <a:noFill/>
          <a:ln>
            <a:noFill/>
          </a:ln>
        </p:spPr>
      </p:pic>
      <p:cxnSp>
        <p:nvCxnSpPr>
          <p:cNvPr id="107" name="Google Shape;107;p1"/>
          <p:cNvCxnSpPr/>
          <p:nvPr/>
        </p:nvCxnSpPr>
        <p:spPr>
          <a:xfrm rot="10800000" flipH="1">
            <a:off x="15215176" y="2267835"/>
            <a:ext cx="762300" cy="4500"/>
          </a:xfrm>
          <a:prstGeom prst="straightConnector1">
            <a:avLst/>
          </a:prstGeom>
          <a:noFill/>
          <a:ln w="9525" cap="flat" cmpd="sng">
            <a:solidFill>
              <a:srgbClr val="9E9E9E"/>
            </a:solidFill>
            <a:prstDash val="solid"/>
            <a:round/>
            <a:headEnd type="none" w="sm" len="sm"/>
            <a:tailEnd type="none" w="sm" len="sm"/>
          </a:ln>
        </p:spPr>
      </p:cxnSp>
      <p:pic>
        <p:nvPicPr>
          <p:cNvPr id="108" name="Google Shape;108;p1"/>
          <p:cNvPicPr preferRelativeResize="0"/>
          <p:nvPr/>
        </p:nvPicPr>
        <p:blipFill rotWithShape="1">
          <a:blip r:embed="rId12">
            <a:alphaModFix/>
          </a:blip>
          <a:srcRect/>
          <a:stretch/>
        </p:blipFill>
        <p:spPr>
          <a:xfrm>
            <a:off x="795469" y="579740"/>
            <a:ext cx="579893" cy="799853"/>
          </a:xfrm>
          <a:prstGeom prst="rect">
            <a:avLst/>
          </a:prstGeom>
          <a:noFill/>
          <a:ln>
            <a:noFill/>
          </a:ln>
        </p:spPr>
      </p:pic>
      <p:sp>
        <p:nvSpPr>
          <p:cNvPr id="109" name="Google Shape;109;p1"/>
          <p:cNvSpPr txBox="1"/>
          <p:nvPr/>
        </p:nvSpPr>
        <p:spPr>
          <a:xfrm>
            <a:off x="1527026" y="678975"/>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
        <p:nvSpPr>
          <p:cNvPr id="110" name="Google Shape;110;p1"/>
          <p:cNvSpPr/>
          <p:nvPr/>
        </p:nvSpPr>
        <p:spPr>
          <a:xfrm>
            <a:off x="6934200" y="369356"/>
            <a:ext cx="3021513" cy="1241393"/>
          </a:xfrm>
          <a:prstGeom prst="snipRoundRect">
            <a:avLst>
              <a:gd name="adj1" fmla="val 16667"/>
              <a:gd name="adj2" fmla="val 16667"/>
            </a:avLst>
          </a:prstGeom>
          <a:solidFill>
            <a:srgbClr val="FFBD59"/>
          </a:solidFill>
          <a:ln>
            <a:noFill/>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6000"/>
              </a:buClr>
              <a:buSzPts val="1400"/>
              <a:buFont typeface="Red Hat Text SemiBold"/>
              <a:buNone/>
            </a:pPr>
            <a:r>
              <a:rPr lang="en-US" sz="1400">
                <a:solidFill>
                  <a:srgbClr val="7F6000"/>
                </a:solidFill>
                <a:latin typeface="Red Hat Text SemiBold"/>
                <a:ea typeface="Red Hat Text SemiBold"/>
                <a:cs typeface="Red Hat Text SemiBold"/>
                <a:sym typeface="Red Hat Text SemiBold"/>
              </a:rPr>
              <a:t>Fundamentals Of Programming</a:t>
            </a:r>
            <a:endParaRPr/>
          </a:p>
          <a:p>
            <a:pPr marL="0" marR="0" lvl="0" indent="0" algn="l" rtl="0">
              <a:lnSpc>
                <a:spcPct val="100000"/>
              </a:lnSpc>
              <a:spcBef>
                <a:spcPts val="0"/>
              </a:spcBef>
              <a:spcAft>
                <a:spcPts val="0"/>
              </a:spcAft>
              <a:buClr>
                <a:srgbClr val="7F6000"/>
              </a:buClr>
              <a:buSzPts val="1800"/>
              <a:buFont typeface="Red Hat Text SemiBold"/>
              <a:buNone/>
            </a:pPr>
            <a:r>
              <a:rPr lang="en-US" sz="1800">
                <a:solidFill>
                  <a:srgbClr val="7F6000"/>
                </a:solidFill>
                <a:latin typeface="Red Hat Text SemiBold"/>
                <a:ea typeface="Red Hat Text SemiBold"/>
                <a:cs typeface="Red Hat Text SemiBold"/>
                <a:sym typeface="Red Hat Text SemiBold"/>
              </a:rPr>
              <a:t>2022-2023 (semester 2)</a:t>
            </a:r>
            <a:endParaRPr/>
          </a:p>
          <a:p>
            <a:pPr marL="0" marR="0" lvl="0" indent="0" algn="l" rtl="0">
              <a:lnSpc>
                <a:spcPct val="100000"/>
              </a:lnSpc>
              <a:spcBef>
                <a:spcPts val="0"/>
              </a:spcBef>
              <a:spcAft>
                <a:spcPts val="0"/>
              </a:spcAft>
              <a:buClr>
                <a:srgbClr val="7F6000"/>
              </a:buClr>
              <a:buSzPts val="1800"/>
              <a:buFont typeface="Red Hat Text SemiBold"/>
              <a:buNone/>
            </a:pPr>
            <a:r>
              <a:rPr lang="en-US" sz="1800">
                <a:solidFill>
                  <a:srgbClr val="7F6000"/>
                </a:solidFill>
                <a:latin typeface="Red Hat Text SemiBold"/>
                <a:ea typeface="Red Hat Text SemiBold"/>
                <a:cs typeface="Red Hat Text SemiBold"/>
                <a:sym typeface="Red Hat Text SemiBold"/>
              </a:rPr>
              <a:t> Dr. Sharmila Banu</a:t>
            </a:r>
            <a:endParaRPr/>
          </a:p>
          <a:p>
            <a:pPr marL="0" marR="0" lvl="0" indent="0" algn="l" rtl="0">
              <a:lnSpc>
                <a:spcPct val="100000"/>
              </a:lnSpc>
              <a:spcBef>
                <a:spcPts val="0"/>
              </a:spcBef>
              <a:spcAft>
                <a:spcPts val="0"/>
              </a:spcAft>
              <a:buClr>
                <a:srgbClr val="7F6000"/>
              </a:buClr>
              <a:buSzPts val="1800"/>
              <a:buFont typeface="Red Hat Text SemiBold"/>
              <a:buNone/>
            </a:pPr>
            <a:r>
              <a:rPr lang="en-US" sz="1800">
                <a:solidFill>
                  <a:srgbClr val="7F6000"/>
                </a:solidFill>
                <a:latin typeface="Red Hat Text SemiBold"/>
                <a:ea typeface="Red Hat Text SemiBold"/>
                <a:cs typeface="Red Hat Text SemiBold"/>
                <a:sym typeface="Red Hat Text SemiBold"/>
              </a:rPr>
              <a:t>section : 68</a:t>
            </a:r>
            <a:endParaRPr/>
          </a:p>
        </p:txBody>
      </p:sp>
      <p:sp>
        <p:nvSpPr>
          <p:cNvPr id="2" name="Google Shape;100;p1">
            <a:extLst>
              <a:ext uri="{FF2B5EF4-FFF2-40B4-BE49-F238E27FC236}">
                <a16:creationId xmlns:a16="http://schemas.microsoft.com/office/drawing/2014/main" id="{09D673A7-F9AE-DC4E-14B4-716507E40BE8}"/>
              </a:ext>
            </a:extLst>
          </p:cNvPr>
          <p:cNvSpPr txBox="1"/>
          <p:nvPr/>
        </p:nvSpPr>
        <p:spPr>
          <a:xfrm>
            <a:off x="2712530" y="4452513"/>
            <a:ext cx="7696500" cy="1181862"/>
          </a:xfrm>
          <a:prstGeom prst="rect">
            <a:avLst/>
          </a:prstGeom>
          <a:noFill/>
          <a:ln>
            <a:noFill/>
          </a:ln>
        </p:spPr>
        <p:txBody>
          <a:bodyPr spcFirstLastPara="1" wrap="square" lIns="0" tIns="0" rIns="0" bIns="0" anchor="t" anchorCtr="0">
            <a:spAutoFit/>
          </a:bodyPr>
          <a:lstStyle/>
          <a:p>
            <a:pPr marL="0" marR="0" lvl="0" indent="0" algn="l" rtl="0">
              <a:lnSpc>
                <a:spcPct val="96003"/>
              </a:lnSpc>
              <a:spcBef>
                <a:spcPts val="0"/>
              </a:spcBef>
              <a:spcAft>
                <a:spcPts val="0"/>
              </a:spcAft>
              <a:buNone/>
            </a:pPr>
            <a:r>
              <a:rPr lang="en-US" sz="8000" b="1" dirty="0">
                <a:solidFill>
                  <a:srgbClr val="232323"/>
                </a:solidFill>
                <a:latin typeface="Barlow Semi Condensed"/>
                <a:ea typeface="Barlow Semi Condensed"/>
                <a:cs typeface="Barlow Semi Condensed"/>
                <a:sym typeface="Barlow Semi Condensed"/>
              </a:rPr>
              <a:t>THE SALON</a:t>
            </a:r>
            <a:endParaRPr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1"/>
          <p:cNvSpPr/>
          <p:nvPr/>
        </p:nvSpPr>
        <p:spPr>
          <a:xfrm>
            <a:off x="0" y="0"/>
            <a:ext cx="4613904" cy="102870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933000" y="1491000"/>
            <a:ext cx="16422000" cy="783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11"/>
          <p:cNvGrpSpPr/>
          <p:nvPr/>
        </p:nvGrpSpPr>
        <p:grpSpPr>
          <a:xfrm rot="5400000">
            <a:off x="4880193" y="-3157823"/>
            <a:ext cx="8527609" cy="16869205"/>
            <a:chOff x="0" y="0"/>
            <a:chExt cx="2620010" cy="5182870"/>
          </a:xfrm>
        </p:grpSpPr>
        <p:sp>
          <p:nvSpPr>
            <p:cNvPr id="298" name="Google Shape;298;p11"/>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6" name="Google Shape;306;p11"/>
          <p:cNvPicPr preferRelativeResize="0"/>
          <p:nvPr/>
        </p:nvPicPr>
        <p:blipFill>
          <a:blip r:embed="rId3">
            <a:alphaModFix/>
          </a:blip>
          <a:stretch>
            <a:fillRect/>
          </a:stretch>
        </p:blipFill>
        <p:spPr>
          <a:xfrm>
            <a:off x="2229775" y="1708950"/>
            <a:ext cx="13828450" cy="7135650"/>
          </a:xfrm>
          <a:prstGeom prst="rect">
            <a:avLst/>
          </a:prstGeom>
          <a:noFill/>
          <a:ln>
            <a:noFill/>
          </a:ln>
        </p:spPr>
      </p:pic>
      <p:pic>
        <p:nvPicPr>
          <p:cNvPr id="307" name="Google Shape;307;p11"/>
          <p:cNvPicPr preferRelativeResize="0"/>
          <p:nvPr/>
        </p:nvPicPr>
        <p:blipFill rotWithShape="1">
          <a:blip r:embed="rId4">
            <a:alphaModFix/>
          </a:blip>
          <a:srcRect/>
          <a:stretch/>
        </p:blipFill>
        <p:spPr>
          <a:xfrm>
            <a:off x="352269" y="179865"/>
            <a:ext cx="579893" cy="799854"/>
          </a:xfrm>
          <a:prstGeom prst="rect">
            <a:avLst/>
          </a:prstGeom>
          <a:noFill/>
          <a:ln>
            <a:noFill/>
          </a:ln>
        </p:spPr>
      </p:pic>
      <p:sp>
        <p:nvSpPr>
          <p:cNvPr id="308" name="Google Shape;308;p11"/>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086036160e_0_57"/>
          <p:cNvSpPr/>
          <p:nvPr/>
        </p:nvSpPr>
        <p:spPr>
          <a:xfrm>
            <a:off x="0" y="0"/>
            <a:ext cx="4614000" cy="102870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g2086036160e_0_57"/>
          <p:cNvSpPr/>
          <p:nvPr/>
        </p:nvSpPr>
        <p:spPr>
          <a:xfrm>
            <a:off x="933000" y="1491000"/>
            <a:ext cx="16422000" cy="783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g2086036160e_0_57"/>
          <p:cNvGrpSpPr/>
          <p:nvPr/>
        </p:nvGrpSpPr>
        <p:grpSpPr>
          <a:xfrm rot="5400000">
            <a:off x="4880193" y="-3157823"/>
            <a:ext cx="8527609" cy="16869205"/>
            <a:chOff x="0" y="0"/>
            <a:chExt cx="2620010" cy="5182870"/>
          </a:xfrm>
        </p:grpSpPr>
        <p:sp>
          <p:nvSpPr>
            <p:cNvPr id="316" name="Google Shape;316;g2086036160e_0_57"/>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2086036160e_0_57"/>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g2086036160e_0_57"/>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g2086036160e_0_57"/>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g2086036160e_0_57"/>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g2086036160e_0_57"/>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g2086036160e_0_57"/>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2086036160e_0_57"/>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4" name="Google Shape;324;g2086036160e_0_57"/>
          <p:cNvPicPr preferRelativeResize="0"/>
          <p:nvPr/>
        </p:nvPicPr>
        <p:blipFill rotWithShape="1">
          <a:blip r:embed="rId3">
            <a:alphaModFix/>
          </a:blip>
          <a:srcRect t="6941" b="6941"/>
          <a:stretch/>
        </p:blipFill>
        <p:spPr>
          <a:xfrm>
            <a:off x="2229775" y="1708950"/>
            <a:ext cx="13828450" cy="7135650"/>
          </a:xfrm>
          <a:prstGeom prst="rect">
            <a:avLst/>
          </a:prstGeom>
          <a:noFill/>
          <a:ln>
            <a:noFill/>
          </a:ln>
        </p:spPr>
      </p:pic>
      <p:pic>
        <p:nvPicPr>
          <p:cNvPr id="325" name="Google Shape;325;g2086036160e_0_57"/>
          <p:cNvPicPr preferRelativeResize="0"/>
          <p:nvPr/>
        </p:nvPicPr>
        <p:blipFill rotWithShape="1">
          <a:blip r:embed="rId4">
            <a:alphaModFix/>
          </a:blip>
          <a:srcRect/>
          <a:stretch/>
        </p:blipFill>
        <p:spPr>
          <a:xfrm>
            <a:off x="352269" y="179865"/>
            <a:ext cx="579893" cy="799854"/>
          </a:xfrm>
          <a:prstGeom prst="rect">
            <a:avLst/>
          </a:prstGeom>
          <a:noFill/>
          <a:ln>
            <a:noFill/>
          </a:ln>
        </p:spPr>
      </p:pic>
      <p:sp>
        <p:nvSpPr>
          <p:cNvPr id="326" name="Google Shape;326;g2086036160e_0_57"/>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086036160e_0_72"/>
          <p:cNvSpPr/>
          <p:nvPr/>
        </p:nvSpPr>
        <p:spPr>
          <a:xfrm>
            <a:off x="0" y="0"/>
            <a:ext cx="4614000" cy="102870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g2086036160e_0_72"/>
          <p:cNvSpPr/>
          <p:nvPr/>
        </p:nvSpPr>
        <p:spPr>
          <a:xfrm>
            <a:off x="933000" y="1491000"/>
            <a:ext cx="16422000" cy="783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g2086036160e_0_72"/>
          <p:cNvGrpSpPr/>
          <p:nvPr/>
        </p:nvGrpSpPr>
        <p:grpSpPr>
          <a:xfrm rot="5400000">
            <a:off x="4880193" y="-3157823"/>
            <a:ext cx="8527609" cy="16869205"/>
            <a:chOff x="0" y="0"/>
            <a:chExt cx="2620010" cy="5182870"/>
          </a:xfrm>
        </p:grpSpPr>
        <p:sp>
          <p:nvSpPr>
            <p:cNvPr id="334" name="Google Shape;334;g2086036160e_0_72"/>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2086036160e_0_72"/>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g2086036160e_0_72"/>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2086036160e_0_72"/>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g2086036160e_0_72"/>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2086036160e_0_72"/>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g2086036160e_0_72"/>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g2086036160e_0_72"/>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2" name="Google Shape;342;g2086036160e_0_72"/>
          <p:cNvPicPr preferRelativeResize="0"/>
          <p:nvPr/>
        </p:nvPicPr>
        <p:blipFill>
          <a:blip r:embed="rId3">
            <a:alphaModFix/>
          </a:blip>
          <a:stretch>
            <a:fillRect/>
          </a:stretch>
        </p:blipFill>
        <p:spPr>
          <a:xfrm>
            <a:off x="3786775" y="1743738"/>
            <a:ext cx="10714451" cy="7066074"/>
          </a:xfrm>
          <a:prstGeom prst="rect">
            <a:avLst/>
          </a:prstGeom>
          <a:noFill/>
          <a:ln>
            <a:noFill/>
          </a:ln>
        </p:spPr>
      </p:pic>
      <p:pic>
        <p:nvPicPr>
          <p:cNvPr id="343" name="Google Shape;343;g2086036160e_0_72"/>
          <p:cNvPicPr preferRelativeResize="0"/>
          <p:nvPr/>
        </p:nvPicPr>
        <p:blipFill>
          <a:blip r:embed="rId4">
            <a:alphaModFix/>
          </a:blip>
          <a:stretch>
            <a:fillRect/>
          </a:stretch>
        </p:blipFill>
        <p:spPr>
          <a:xfrm>
            <a:off x="4281200" y="5937375"/>
            <a:ext cx="4713175" cy="2763425"/>
          </a:xfrm>
          <a:prstGeom prst="rect">
            <a:avLst/>
          </a:prstGeom>
          <a:noFill/>
          <a:ln>
            <a:noFill/>
          </a:ln>
        </p:spPr>
      </p:pic>
      <p:pic>
        <p:nvPicPr>
          <p:cNvPr id="344" name="Google Shape;344;g2086036160e_0_72"/>
          <p:cNvPicPr preferRelativeResize="0"/>
          <p:nvPr/>
        </p:nvPicPr>
        <p:blipFill rotWithShape="1">
          <a:blip r:embed="rId5">
            <a:alphaModFix/>
          </a:blip>
          <a:srcRect/>
          <a:stretch/>
        </p:blipFill>
        <p:spPr>
          <a:xfrm>
            <a:off x="352269" y="179865"/>
            <a:ext cx="579893" cy="799854"/>
          </a:xfrm>
          <a:prstGeom prst="rect">
            <a:avLst/>
          </a:prstGeom>
          <a:noFill/>
          <a:ln>
            <a:noFill/>
          </a:ln>
        </p:spPr>
      </p:pic>
      <p:sp>
        <p:nvSpPr>
          <p:cNvPr id="345" name="Google Shape;345;g2086036160e_0_72"/>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0e49e490c2_0_15"/>
          <p:cNvSpPr/>
          <p:nvPr/>
        </p:nvSpPr>
        <p:spPr>
          <a:xfrm>
            <a:off x="933000" y="1491000"/>
            <a:ext cx="16422000" cy="783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g20e49e490c2_0_15"/>
          <p:cNvGrpSpPr/>
          <p:nvPr/>
        </p:nvGrpSpPr>
        <p:grpSpPr>
          <a:xfrm rot="5400000">
            <a:off x="4880193" y="-3157823"/>
            <a:ext cx="8527609" cy="16869205"/>
            <a:chOff x="0" y="0"/>
            <a:chExt cx="2620010" cy="5182870"/>
          </a:xfrm>
        </p:grpSpPr>
        <p:sp>
          <p:nvSpPr>
            <p:cNvPr id="353" name="Google Shape;353;g20e49e490c2_0_15"/>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20e49e490c2_0_15"/>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g20e49e490c2_0_15"/>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g20e49e490c2_0_15"/>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g20e49e490c2_0_15"/>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g20e49e490c2_0_15"/>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g20e49e490c2_0_15"/>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g20e49e490c2_0_15"/>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1" name="Google Shape;361;g20e49e490c2_0_15"/>
          <p:cNvPicPr preferRelativeResize="0"/>
          <p:nvPr/>
        </p:nvPicPr>
        <p:blipFill>
          <a:blip r:embed="rId3">
            <a:alphaModFix/>
          </a:blip>
          <a:stretch>
            <a:fillRect/>
          </a:stretch>
        </p:blipFill>
        <p:spPr>
          <a:xfrm>
            <a:off x="1869175" y="2820652"/>
            <a:ext cx="14549649" cy="5178497"/>
          </a:xfrm>
          <a:prstGeom prst="rect">
            <a:avLst/>
          </a:prstGeom>
          <a:noFill/>
          <a:ln>
            <a:noFill/>
          </a:ln>
        </p:spPr>
      </p:pic>
      <p:pic>
        <p:nvPicPr>
          <p:cNvPr id="362" name="Google Shape;362;g20e49e490c2_0_15"/>
          <p:cNvPicPr preferRelativeResize="0"/>
          <p:nvPr/>
        </p:nvPicPr>
        <p:blipFill rotWithShape="1">
          <a:blip r:embed="rId4">
            <a:alphaModFix/>
          </a:blip>
          <a:srcRect/>
          <a:stretch/>
        </p:blipFill>
        <p:spPr>
          <a:xfrm>
            <a:off x="352269" y="179865"/>
            <a:ext cx="579893" cy="799854"/>
          </a:xfrm>
          <a:prstGeom prst="rect">
            <a:avLst/>
          </a:prstGeom>
          <a:noFill/>
          <a:ln>
            <a:noFill/>
          </a:ln>
        </p:spPr>
      </p:pic>
      <p:sp>
        <p:nvSpPr>
          <p:cNvPr id="363" name="Google Shape;363;g20e49e490c2_0_15"/>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0e49e490c2_0_0"/>
          <p:cNvSpPr/>
          <p:nvPr/>
        </p:nvSpPr>
        <p:spPr>
          <a:xfrm>
            <a:off x="933000" y="1491000"/>
            <a:ext cx="16422000" cy="783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g20e49e490c2_0_0"/>
          <p:cNvGrpSpPr/>
          <p:nvPr/>
        </p:nvGrpSpPr>
        <p:grpSpPr>
          <a:xfrm rot="5400000">
            <a:off x="4880193" y="-3157823"/>
            <a:ext cx="8527609" cy="16869205"/>
            <a:chOff x="0" y="0"/>
            <a:chExt cx="2620010" cy="5182870"/>
          </a:xfrm>
        </p:grpSpPr>
        <p:sp>
          <p:nvSpPr>
            <p:cNvPr id="371" name="Google Shape;371;g20e49e490c2_0_0"/>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g20e49e490c2_0_0"/>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20e49e490c2_0_0"/>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20e49e490c2_0_0"/>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g20e49e490c2_0_0"/>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g20e49e490c2_0_0"/>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20e49e490c2_0_0"/>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g20e49e490c2_0_0"/>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9" name="Google Shape;379;g20e49e490c2_0_0"/>
          <p:cNvPicPr preferRelativeResize="0"/>
          <p:nvPr/>
        </p:nvPicPr>
        <p:blipFill>
          <a:blip r:embed="rId3">
            <a:alphaModFix/>
          </a:blip>
          <a:stretch>
            <a:fillRect/>
          </a:stretch>
        </p:blipFill>
        <p:spPr>
          <a:xfrm>
            <a:off x="2944312" y="1711213"/>
            <a:ext cx="12399374" cy="7131125"/>
          </a:xfrm>
          <a:prstGeom prst="rect">
            <a:avLst/>
          </a:prstGeom>
          <a:noFill/>
          <a:ln>
            <a:noFill/>
          </a:ln>
        </p:spPr>
      </p:pic>
      <p:pic>
        <p:nvPicPr>
          <p:cNvPr id="380" name="Google Shape;380;g20e49e490c2_0_0"/>
          <p:cNvPicPr preferRelativeResize="0"/>
          <p:nvPr/>
        </p:nvPicPr>
        <p:blipFill rotWithShape="1">
          <a:blip r:embed="rId4">
            <a:alphaModFix/>
          </a:blip>
          <a:srcRect/>
          <a:stretch/>
        </p:blipFill>
        <p:spPr>
          <a:xfrm>
            <a:off x="352269" y="179865"/>
            <a:ext cx="579893" cy="799854"/>
          </a:xfrm>
          <a:prstGeom prst="rect">
            <a:avLst/>
          </a:prstGeom>
          <a:noFill/>
          <a:ln>
            <a:noFill/>
          </a:ln>
        </p:spPr>
      </p:pic>
      <p:sp>
        <p:nvSpPr>
          <p:cNvPr id="381" name="Google Shape;381;g20e49e490c2_0_0"/>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086036160e_0_88"/>
          <p:cNvSpPr/>
          <p:nvPr/>
        </p:nvSpPr>
        <p:spPr>
          <a:xfrm>
            <a:off x="0" y="0"/>
            <a:ext cx="4614000" cy="102870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2086036160e_0_88"/>
          <p:cNvSpPr/>
          <p:nvPr/>
        </p:nvSpPr>
        <p:spPr>
          <a:xfrm>
            <a:off x="933000" y="1491000"/>
            <a:ext cx="16422000" cy="783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g2086036160e_0_88"/>
          <p:cNvGrpSpPr/>
          <p:nvPr/>
        </p:nvGrpSpPr>
        <p:grpSpPr>
          <a:xfrm rot="5400000">
            <a:off x="4880193" y="-3157823"/>
            <a:ext cx="8527609" cy="16869205"/>
            <a:chOff x="0" y="0"/>
            <a:chExt cx="2620010" cy="5182870"/>
          </a:xfrm>
        </p:grpSpPr>
        <p:sp>
          <p:nvSpPr>
            <p:cNvPr id="389" name="Google Shape;389;g2086036160e_0_88"/>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g2086036160e_0_88"/>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2086036160e_0_88"/>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g2086036160e_0_88"/>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g2086036160e_0_88"/>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g2086036160e_0_88"/>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g2086036160e_0_88"/>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g2086036160e_0_88"/>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7" name="Google Shape;397;g2086036160e_0_88"/>
          <p:cNvPicPr preferRelativeResize="0"/>
          <p:nvPr/>
        </p:nvPicPr>
        <p:blipFill>
          <a:blip r:embed="rId3">
            <a:alphaModFix/>
          </a:blip>
          <a:stretch>
            <a:fillRect/>
          </a:stretch>
        </p:blipFill>
        <p:spPr>
          <a:xfrm>
            <a:off x="1691300" y="1918550"/>
            <a:ext cx="14468850" cy="6497651"/>
          </a:xfrm>
          <a:prstGeom prst="rect">
            <a:avLst/>
          </a:prstGeom>
          <a:noFill/>
          <a:ln>
            <a:noFill/>
          </a:ln>
        </p:spPr>
      </p:pic>
      <p:pic>
        <p:nvPicPr>
          <p:cNvPr id="398" name="Google Shape;398;g2086036160e_0_88"/>
          <p:cNvPicPr preferRelativeResize="0"/>
          <p:nvPr/>
        </p:nvPicPr>
        <p:blipFill rotWithShape="1">
          <a:blip r:embed="rId4">
            <a:alphaModFix/>
          </a:blip>
          <a:srcRect/>
          <a:stretch/>
        </p:blipFill>
        <p:spPr>
          <a:xfrm>
            <a:off x="352269" y="179865"/>
            <a:ext cx="579893" cy="799854"/>
          </a:xfrm>
          <a:prstGeom prst="rect">
            <a:avLst/>
          </a:prstGeom>
          <a:noFill/>
          <a:ln>
            <a:noFill/>
          </a:ln>
        </p:spPr>
      </p:pic>
      <p:sp>
        <p:nvSpPr>
          <p:cNvPr id="399" name="Google Shape;399;g2086036160e_0_88"/>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086036160e_0_104"/>
          <p:cNvSpPr/>
          <p:nvPr/>
        </p:nvSpPr>
        <p:spPr>
          <a:xfrm>
            <a:off x="0" y="0"/>
            <a:ext cx="4614000" cy="102870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2086036160e_0_104"/>
          <p:cNvSpPr/>
          <p:nvPr/>
        </p:nvSpPr>
        <p:spPr>
          <a:xfrm>
            <a:off x="933000" y="1491000"/>
            <a:ext cx="16422000" cy="783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g2086036160e_0_104"/>
          <p:cNvGrpSpPr/>
          <p:nvPr/>
        </p:nvGrpSpPr>
        <p:grpSpPr>
          <a:xfrm rot="5400000">
            <a:off x="4880193" y="-3157823"/>
            <a:ext cx="8527609" cy="16869205"/>
            <a:chOff x="0" y="0"/>
            <a:chExt cx="2620010" cy="5182870"/>
          </a:xfrm>
        </p:grpSpPr>
        <p:sp>
          <p:nvSpPr>
            <p:cNvPr id="407" name="Google Shape;407;g2086036160e_0_104"/>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g2086036160e_0_104"/>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g2086036160e_0_104"/>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g2086036160e_0_104"/>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2086036160e_0_104"/>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g2086036160e_0_104"/>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2086036160e_0_104"/>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g2086036160e_0_104"/>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5" name="Google Shape;415;g2086036160e_0_104"/>
          <p:cNvPicPr preferRelativeResize="0"/>
          <p:nvPr/>
        </p:nvPicPr>
        <p:blipFill>
          <a:blip r:embed="rId3">
            <a:alphaModFix/>
          </a:blip>
          <a:stretch>
            <a:fillRect/>
          </a:stretch>
        </p:blipFill>
        <p:spPr>
          <a:xfrm>
            <a:off x="2272763" y="1657600"/>
            <a:ext cx="13742475" cy="6971800"/>
          </a:xfrm>
          <a:prstGeom prst="rect">
            <a:avLst/>
          </a:prstGeom>
          <a:noFill/>
          <a:ln>
            <a:noFill/>
          </a:ln>
        </p:spPr>
      </p:pic>
      <p:pic>
        <p:nvPicPr>
          <p:cNvPr id="416" name="Google Shape;416;g2086036160e_0_104"/>
          <p:cNvPicPr preferRelativeResize="0"/>
          <p:nvPr/>
        </p:nvPicPr>
        <p:blipFill rotWithShape="1">
          <a:blip r:embed="rId4">
            <a:alphaModFix/>
          </a:blip>
          <a:srcRect/>
          <a:stretch/>
        </p:blipFill>
        <p:spPr>
          <a:xfrm>
            <a:off x="352269" y="179865"/>
            <a:ext cx="579893" cy="799854"/>
          </a:xfrm>
          <a:prstGeom prst="rect">
            <a:avLst/>
          </a:prstGeom>
          <a:noFill/>
          <a:ln>
            <a:noFill/>
          </a:ln>
        </p:spPr>
      </p:pic>
      <p:sp>
        <p:nvSpPr>
          <p:cNvPr id="417" name="Google Shape;417;g2086036160e_0_104"/>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7d8691a93359756_0"/>
          <p:cNvSpPr txBox="1"/>
          <p:nvPr/>
        </p:nvSpPr>
        <p:spPr>
          <a:xfrm>
            <a:off x="1843548" y="4291781"/>
            <a:ext cx="14601000" cy="40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24" name="Google Shape;424;g7d8691a93359756_0"/>
          <p:cNvSpPr/>
          <p:nvPr/>
        </p:nvSpPr>
        <p:spPr>
          <a:xfrm>
            <a:off x="986300" y="1224600"/>
            <a:ext cx="16645200" cy="7837800"/>
          </a:xfrm>
          <a:prstGeom prst="roundRect">
            <a:avLst>
              <a:gd name="adj" fmla="val 16667"/>
            </a:avLst>
          </a:prstGeom>
          <a:solidFill>
            <a:srgbClr val="FFFFFF"/>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Clr>
                <a:schemeClr val="dk1"/>
              </a:buClr>
              <a:buSzPts val="1100"/>
              <a:buFont typeface="Arial"/>
              <a:buNone/>
            </a:pPr>
            <a:r>
              <a:rPr lang="en-US" sz="1900">
                <a:solidFill>
                  <a:srgbClr val="85200C"/>
                </a:solidFill>
                <a:latin typeface="Aref Ruqaa"/>
                <a:ea typeface="Aref Ruqaa"/>
                <a:cs typeface="Aref Ruqaa"/>
                <a:sym typeface="Aref Ruqaa"/>
              </a:rPr>
              <a:t>               </a:t>
            </a:r>
            <a:r>
              <a:rPr lang="en-US" sz="2000">
                <a:solidFill>
                  <a:srgbClr val="85200C"/>
                </a:solidFill>
                <a:latin typeface="Aref Ruqaa"/>
                <a:ea typeface="Aref Ruqaa"/>
                <a:cs typeface="Aref Ruqaa"/>
                <a:sym typeface="Aref Ruqaa"/>
              </a:rPr>
              <a:t> 1</a:t>
            </a:r>
            <a:endParaRPr sz="2000">
              <a:solidFill>
                <a:srgbClr val="85200C"/>
              </a:solidFill>
              <a:latin typeface="Aref Ruqaa"/>
              <a:ea typeface="Aref Ruqaa"/>
              <a:cs typeface="Aref Ruqaa"/>
              <a:sym typeface="Aref Ruqaa"/>
            </a:endParaRPr>
          </a:p>
          <a:p>
            <a:pPr marL="0" lvl="0" indent="0" algn="l" rtl="0">
              <a:spcBef>
                <a:spcPts val="0"/>
              </a:spcBef>
              <a:spcAft>
                <a:spcPts val="0"/>
              </a:spcAft>
              <a:buClr>
                <a:schemeClr val="dk1"/>
              </a:buClr>
              <a:buSzPts val="1100"/>
              <a:buFont typeface="Arial"/>
              <a:buNone/>
            </a:pPr>
            <a:r>
              <a:rPr lang="en-US" sz="2000">
                <a:solidFill>
                  <a:srgbClr val="85200C"/>
                </a:solidFill>
                <a:latin typeface="Aref Ruqaa"/>
                <a:ea typeface="Aref Ruqaa"/>
                <a:cs typeface="Aref Ruqaa"/>
                <a:sym typeface="Aref Ruqaa"/>
              </a:rPr>
              <a:t>                </a:t>
            </a:r>
            <a:endParaRPr sz="2000">
              <a:solidFill>
                <a:srgbClr val="85200C"/>
              </a:solidFill>
              <a:latin typeface="Aref Ruqaa"/>
              <a:ea typeface="Aref Ruqaa"/>
              <a:cs typeface="Aref Ruqaa"/>
              <a:sym typeface="Aref Ruqaa"/>
            </a:endParaRPr>
          </a:p>
          <a:p>
            <a:pPr marL="0" lvl="0" indent="0" algn="l" rtl="0">
              <a:spcBef>
                <a:spcPts val="0"/>
              </a:spcBef>
              <a:spcAft>
                <a:spcPts val="0"/>
              </a:spcAft>
              <a:buNone/>
            </a:pPr>
            <a:r>
              <a:rPr lang="en-US" sz="2000">
                <a:solidFill>
                  <a:srgbClr val="85200C"/>
                </a:solidFill>
                <a:latin typeface="Aref Ruqaa"/>
                <a:ea typeface="Aref Ruqaa"/>
                <a:cs typeface="Aref Ruqaa"/>
                <a:sym typeface="Aref Ruqaa"/>
              </a:rPr>
              <a:t>                2</a:t>
            </a:r>
            <a:endParaRPr sz="2000">
              <a:solidFill>
                <a:srgbClr val="85200C"/>
              </a:solidFill>
              <a:latin typeface="Aref Ruqaa"/>
              <a:ea typeface="Aref Ruqaa"/>
              <a:cs typeface="Aref Ruqaa"/>
              <a:sym typeface="Aref Ruqaa"/>
            </a:endParaRPr>
          </a:p>
          <a:p>
            <a:pPr marL="0" lvl="0" indent="0" algn="l" rtl="0">
              <a:spcBef>
                <a:spcPts val="0"/>
              </a:spcBef>
              <a:spcAft>
                <a:spcPts val="0"/>
              </a:spcAft>
              <a:buNone/>
            </a:pPr>
            <a:r>
              <a:rPr lang="en-US" sz="2000">
                <a:solidFill>
                  <a:srgbClr val="85200C"/>
                </a:solidFill>
                <a:latin typeface="Aref Ruqaa"/>
                <a:ea typeface="Aref Ruqaa"/>
                <a:cs typeface="Aref Ruqaa"/>
                <a:sym typeface="Aref Ruqaa"/>
              </a:rPr>
              <a:t>                3</a:t>
            </a:r>
            <a:endParaRPr sz="2000">
              <a:solidFill>
                <a:srgbClr val="85200C"/>
              </a:solidFill>
              <a:latin typeface="Aref Ruqaa"/>
              <a:ea typeface="Aref Ruqaa"/>
              <a:cs typeface="Aref Ruqaa"/>
              <a:sym typeface="Aref Ruqaa"/>
            </a:endParaRPr>
          </a:p>
        </p:txBody>
      </p:sp>
      <p:grpSp>
        <p:nvGrpSpPr>
          <p:cNvPr id="425" name="Google Shape;425;g7d8691a93359756_0"/>
          <p:cNvGrpSpPr/>
          <p:nvPr/>
        </p:nvGrpSpPr>
        <p:grpSpPr>
          <a:xfrm rot="5400000">
            <a:off x="4933128" y="-3434507"/>
            <a:ext cx="8527609" cy="16869205"/>
            <a:chOff x="0" y="0"/>
            <a:chExt cx="2620010" cy="5182870"/>
          </a:xfrm>
        </p:grpSpPr>
        <p:sp>
          <p:nvSpPr>
            <p:cNvPr id="426" name="Google Shape;426;g7d8691a93359756_0"/>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g7d8691a93359756_0"/>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g7d8691a93359756_0"/>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g7d8691a93359756_0"/>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g7d8691a93359756_0"/>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g7d8691a93359756_0"/>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g7d8691a93359756_0"/>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g7d8691a93359756_0"/>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4" name="Google Shape;434;g7d8691a93359756_0"/>
          <p:cNvPicPr preferRelativeResize="0"/>
          <p:nvPr/>
        </p:nvPicPr>
        <p:blipFill>
          <a:blip r:embed="rId3">
            <a:alphaModFix/>
          </a:blip>
          <a:stretch>
            <a:fillRect/>
          </a:stretch>
        </p:blipFill>
        <p:spPr>
          <a:xfrm>
            <a:off x="3433395" y="4942005"/>
            <a:ext cx="13011150" cy="3086100"/>
          </a:xfrm>
          <a:prstGeom prst="rect">
            <a:avLst/>
          </a:prstGeom>
          <a:noFill/>
          <a:ln>
            <a:noFill/>
          </a:ln>
        </p:spPr>
      </p:pic>
      <p:sp>
        <p:nvSpPr>
          <p:cNvPr id="435" name="Google Shape;435;g7d8691a93359756_0"/>
          <p:cNvSpPr txBox="1"/>
          <p:nvPr/>
        </p:nvSpPr>
        <p:spPr>
          <a:xfrm>
            <a:off x="1843550" y="1769748"/>
            <a:ext cx="14601000" cy="171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#search for specific customer.</a:t>
            </a:r>
            <a:endParaRPr sz="2000">
              <a:solidFill>
                <a:schemeClr val="dk1"/>
              </a:solidFill>
              <a:latin typeface="Calibri"/>
              <a:ea typeface="Calibri"/>
              <a:cs typeface="Calibri"/>
              <a:sym typeface="Calibri"/>
            </a:endParaRPr>
          </a:p>
          <a:p>
            <a:pPr marL="0" lvl="0" indent="0" algn="l" rtl="0">
              <a:lnSpc>
                <a:spcPct val="115000"/>
              </a:lnSpc>
              <a:spcBef>
                <a:spcPts val="1000"/>
              </a:spcBef>
              <a:spcAft>
                <a:spcPts val="0"/>
              </a:spcAft>
              <a:buClr>
                <a:schemeClr val="dk1"/>
              </a:buClr>
              <a:buSzPts val="1100"/>
              <a:buFont typeface="Arial"/>
              <a:buNone/>
            </a:pPr>
            <a:r>
              <a:rPr lang="en-US" sz="2000">
                <a:solidFill>
                  <a:schemeClr val="dk1"/>
                </a:solidFill>
                <a:latin typeface="Chau Philomene One"/>
                <a:ea typeface="Chau Philomene One"/>
                <a:cs typeface="Chau Philomene One"/>
                <a:sym typeface="Chau Philomene One"/>
              </a:rPr>
              <a:t>In the </a:t>
            </a:r>
            <a:r>
              <a:rPr lang="en-US" sz="2000">
                <a:solidFill>
                  <a:srgbClr val="B45F06"/>
                </a:solidFill>
                <a:latin typeface="Chau Philomene One"/>
                <a:ea typeface="Chau Philomene One"/>
                <a:cs typeface="Chau Philomene One"/>
                <a:sym typeface="Chau Philomene One"/>
              </a:rPr>
              <a:t>first box</a:t>
            </a:r>
            <a:r>
              <a:rPr lang="en-US" sz="2000">
                <a:solidFill>
                  <a:schemeClr val="dk1"/>
                </a:solidFill>
                <a:latin typeface="Chau Philomene One"/>
                <a:ea typeface="Chau Philomene One"/>
                <a:cs typeface="Chau Philomene One"/>
                <a:sym typeface="Chau Philomene One"/>
              </a:rPr>
              <a:t>, search for specific customer, and in the </a:t>
            </a:r>
            <a:r>
              <a:rPr lang="en-US" sz="2000">
                <a:solidFill>
                  <a:srgbClr val="B45F06"/>
                </a:solidFill>
                <a:latin typeface="Chau Philomene One"/>
                <a:ea typeface="Chau Philomene One"/>
                <a:cs typeface="Chau Philomene One"/>
                <a:sym typeface="Chau Philomene One"/>
              </a:rPr>
              <a:t>second box</a:t>
            </a:r>
            <a:r>
              <a:rPr lang="en-US" sz="2000">
                <a:solidFill>
                  <a:schemeClr val="dk1"/>
                </a:solidFill>
                <a:latin typeface="Chau Philomene One"/>
                <a:ea typeface="Chau Philomene One"/>
                <a:cs typeface="Chau Philomene One"/>
                <a:sym typeface="Chau Philomene One"/>
              </a:rPr>
              <a:t>, you must type 7, In the </a:t>
            </a:r>
            <a:r>
              <a:rPr lang="en-US" sz="2000">
                <a:solidFill>
                  <a:srgbClr val="B45F06"/>
                </a:solidFill>
                <a:latin typeface="Chau Philomene One"/>
                <a:ea typeface="Chau Philomene One"/>
                <a:cs typeface="Chau Philomene One"/>
                <a:sym typeface="Chau Philomene One"/>
              </a:rPr>
              <a:t>third box</a:t>
            </a:r>
            <a:r>
              <a:rPr lang="en-US" sz="2000">
                <a:solidFill>
                  <a:schemeClr val="dk1"/>
                </a:solidFill>
                <a:latin typeface="Chau Philomene One"/>
                <a:ea typeface="Chau Philomene One"/>
                <a:cs typeface="Chau Philomene One"/>
                <a:sym typeface="Chau Philomene One"/>
              </a:rPr>
              <a:t>, enter the name of the customer you want to search, then it will display customer details.</a:t>
            </a:r>
            <a:endParaRPr sz="2000">
              <a:solidFill>
                <a:schemeClr val="dk1"/>
              </a:solidFill>
              <a:latin typeface="Chau Philomene One"/>
              <a:ea typeface="Chau Philomene One"/>
              <a:cs typeface="Chau Philomene One"/>
              <a:sym typeface="Chau Philomene One"/>
            </a:endParaRPr>
          </a:p>
          <a:p>
            <a:pPr marL="0" lvl="0" indent="0" algn="l" rtl="0">
              <a:spcBef>
                <a:spcPts val="1000"/>
              </a:spcBef>
              <a:spcAft>
                <a:spcPts val="0"/>
              </a:spcAft>
              <a:buNone/>
            </a:pPr>
            <a:endParaRPr>
              <a:latin typeface="Calibri"/>
              <a:ea typeface="Calibri"/>
              <a:cs typeface="Calibri"/>
              <a:sym typeface="Calibri"/>
            </a:endParaRPr>
          </a:p>
        </p:txBody>
      </p:sp>
      <p:pic>
        <p:nvPicPr>
          <p:cNvPr id="436" name="Google Shape;436;g7d8691a93359756_0"/>
          <p:cNvPicPr preferRelativeResize="0"/>
          <p:nvPr/>
        </p:nvPicPr>
        <p:blipFill rotWithShape="1">
          <a:blip r:embed="rId4">
            <a:alphaModFix/>
          </a:blip>
          <a:srcRect/>
          <a:stretch/>
        </p:blipFill>
        <p:spPr>
          <a:xfrm>
            <a:off x="352269" y="179865"/>
            <a:ext cx="579893" cy="799854"/>
          </a:xfrm>
          <a:prstGeom prst="rect">
            <a:avLst/>
          </a:prstGeom>
          <a:noFill/>
          <a:ln>
            <a:noFill/>
          </a:ln>
        </p:spPr>
      </p:pic>
      <p:sp>
        <p:nvSpPr>
          <p:cNvPr id="437" name="Google Shape;437;g7d8691a93359756_0"/>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7d8691a93359756_4"/>
          <p:cNvSpPr/>
          <p:nvPr/>
        </p:nvSpPr>
        <p:spPr>
          <a:xfrm>
            <a:off x="709400" y="1137820"/>
            <a:ext cx="16398600" cy="7837800"/>
          </a:xfrm>
          <a:prstGeom prst="roundRect">
            <a:avLst>
              <a:gd name="adj" fmla="val 16667"/>
            </a:avLst>
          </a:prstGeom>
          <a:solidFill>
            <a:srgbClr val="FFFFFF"/>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1900">
              <a:solidFill>
                <a:srgbClr val="85200C"/>
              </a:solidFill>
              <a:latin typeface="Aref Ruqaa"/>
              <a:ea typeface="Aref Ruqaa"/>
              <a:cs typeface="Aref Ruqaa"/>
              <a:sym typeface="Aref Ruqaa"/>
            </a:endParaRPr>
          </a:p>
          <a:p>
            <a:pPr marL="0" lvl="0" indent="0" algn="l" rtl="0">
              <a:spcBef>
                <a:spcPts val="0"/>
              </a:spcBef>
              <a:spcAft>
                <a:spcPts val="0"/>
              </a:spcAft>
              <a:buNone/>
            </a:pPr>
            <a:endParaRPr sz="2000">
              <a:solidFill>
                <a:srgbClr val="85200C"/>
              </a:solidFill>
              <a:latin typeface="Aref Ruqaa"/>
              <a:ea typeface="Aref Ruqaa"/>
              <a:cs typeface="Aref Ruqaa"/>
              <a:sym typeface="Aref Ruqaa"/>
            </a:endParaRPr>
          </a:p>
          <a:p>
            <a:pPr marL="0" lvl="0" indent="0" algn="l" rtl="0">
              <a:spcBef>
                <a:spcPts val="0"/>
              </a:spcBef>
              <a:spcAft>
                <a:spcPts val="0"/>
              </a:spcAft>
              <a:buNone/>
            </a:pPr>
            <a:r>
              <a:rPr lang="en-US" sz="2000">
                <a:solidFill>
                  <a:srgbClr val="85200C"/>
                </a:solidFill>
                <a:latin typeface="Aref Ruqaa"/>
                <a:ea typeface="Aref Ruqaa"/>
                <a:cs typeface="Aref Ruqaa"/>
                <a:sym typeface="Aref Ruqaa"/>
              </a:rPr>
              <a:t>                        1</a:t>
            </a:r>
            <a:endParaRPr sz="2000">
              <a:solidFill>
                <a:srgbClr val="85200C"/>
              </a:solidFill>
              <a:latin typeface="Aref Ruqaa"/>
              <a:ea typeface="Aref Ruqaa"/>
              <a:cs typeface="Aref Ruqaa"/>
              <a:sym typeface="Aref Ruqaa"/>
            </a:endParaRPr>
          </a:p>
          <a:p>
            <a:pPr marL="0" lvl="0" indent="0" algn="l" rtl="0">
              <a:spcBef>
                <a:spcPts val="0"/>
              </a:spcBef>
              <a:spcAft>
                <a:spcPts val="0"/>
              </a:spcAft>
              <a:buClr>
                <a:schemeClr val="dk1"/>
              </a:buClr>
              <a:buSzPts val="1100"/>
              <a:buFont typeface="Arial"/>
              <a:buNone/>
            </a:pPr>
            <a:r>
              <a:rPr lang="en-US" sz="2000">
                <a:solidFill>
                  <a:srgbClr val="85200C"/>
                </a:solidFill>
                <a:latin typeface="Aref Ruqaa"/>
                <a:ea typeface="Aref Ruqaa"/>
                <a:cs typeface="Aref Ruqaa"/>
                <a:sym typeface="Aref Ruqaa"/>
              </a:rPr>
              <a:t>                        2</a:t>
            </a:r>
            <a:endParaRPr sz="2000">
              <a:solidFill>
                <a:srgbClr val="85200C"/>
              </a:solidFill>
              <a:latin typeface="Aref Ruqaa"/>
              <a:ea typeface="Aref Ruqaa"/>
              <a:cs typeface="Aref Ruqaa"/>
              <a:sym typeface="Aref Ruqaa"/>
            </a:endParaRPr>
          </a:p>
          <a:p>
            <a:pPr marL="0" lvl="0" indent="0" algn="l" rtl="0">
              <a:spcBef>
                <a:spcPts val="0"/>
              </a:spcBef>
              <a:spcAft>
                <a:spcPts val="0"/>
              </a:spcAft>
              <a:buClr>
                <a:schemeClr val="dk1"/>
              </a:buClr>
              <a:buSzPts val="1100"/>
              <a:buFont typeface="Arial"/>
              <a:buNone/>
            </a:pPr>
            <a:r>
              <a:rPr lang="en-US" sz="2000">
                <a:solidFill>
                  <a:srgbClr val="85200C"/>
                </a:solidFill>
                <a:latin typeface="Aref Ruqaa"/>
                <a:ea typeface="Aref Ruqaa"/>
                <a:cs typeface="Aref Ruqaa"/>
                <a:sym typeface="Aref Ruqaa"/>
              </a:rPr>
              <a:t>                        3</a:t>
            </a:r>
            <a:endParaRPr sz="2000"/>
          </a:p>
        </p:txBody>
      </p:sp>
      <p:grpSp>
        <p:nvGrpSpPr>
          <p:cNvPr id="444" name="Google Shape;444;g7d8691a93359756_4"/>
          <p:cNvGrpSpPr/>
          <p:nvPr/>
        </p:nvGrpSpPr>
        <p:grpSpPr>
          <a:xfrm rot="5400000">
            <a:off x="4880198" y="-3484675"/>
            <a:ext cx="8527609" cy="16869205"/>
            <a:chOff x="0" y="0"/>
            <a:chExt cx="2620010" cy="5182870"/>
          </a:xfrm>
        </p:grpSpPr>
        <p:sp>
          <p:nvSpPr>
            <p:cNvPr id="445" name="Google Shape;445;g7d8691a93359756_4"/>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g7d8691a93359756_4"/>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g7d8691a93359756_4"/>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g7d8691a93359756_4"/>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g7d8691a93359756_4"/>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g7d8691a93359756_4"/>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g7d8691a93359756_4"/>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g7d8691a93359756_4"/>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3" name="Google Shape;453;g7d8691a93359756_4"/>
          <p:cNvPicPr preferRelativeResize="0"/>
          <p:nvPr/>
        </p:nvPicPr>
        <p:blipFill>
          <a:blip r:embed="rId3">
            <a:alphaModFix/>
          </a:blip>
          <a:stretch>
            <a:fillRect/>
          </a:stretch>
        </p:blipFill>
        <p:spPr>
          <a:xfrm>
            <a:off x="3492047" y="4828592"/>
            <a:ext cx="13011150" cy="3105150"/>
          </a:xfrm>
          <a:prstGeom prst="rect">
            <a:avLst/>
          </a:prstGeom>
          <a:noFill/>
          <a:ln>
            <a:noFill/>
          </a:ln>
        </p:spPr>
      </p:pic>
      <p:sp>
        <p:nvSpPr>
          <p:cNvPr id="454" name="Google Shape;454;g7d8691a93359756_4"/>
          <p:cNvSpPr txBox="1"/>
          <p:nvPr/>
        </p:nvSpPr>
        <p:spPr>
          <a:xfrm>
            <a:off x="2065498" y="2099695"/>
            <a:ext cx="14601000" cy="137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2000">
                <a:solidFill>
                  <a:schemeClr val="dk1"/>
                </a:solidFill>
                <a:latin typeface="Calibri"/>
                <a:ea typeface="Calibri"/>
                <a:cs typeface="Calibri"/>
                <a:sym typeface="Calibri"/>
              </a:rPr>
              <a:t>#search for available hairstyles </a:t>
            </a:r>
            <a:endParaRPr sz="2000">
              <a:solidFill>
                <a:schemeClr val="dk1"/>
              </a:solidFill>
              <a:latin typeface="Calibri"/>
              <a:ea typeface="Calibri"/>
              <a:cs typeface="Calibri"/>
              <a:sym typeface="Calibri"/>
            </a:endParaRPr>
          </a:p>
          <a:p>
            <a:pPr marL="0" lvl="0" indent="0" algn="l" rtl="0">
              <a:lnSpc>
                <a:spcPct val="115000"/>
              </a:lnSpc>
              <a:spcBef>
                <a:spcPts val="1000"/>
              </a:spcBef>
              <a:spcAft>
                <a:spcPts val="1000"/>
              </a:spcAft>
              <a:buClr>
                <a:schemeClr val="dk1"/>
              </a:buClr>
              <a:buSzPts val="1100"/>
              <a:buFont typeface="Arial"/>
              <a:buNone/>
            </a:pPr>
            <a:r>
              <a:rPr lang="en-US" sz="2000">
                <a:solidFill>
                  <a:schemeClr val="dk1"/>
                </a:solidFill>
                <a:latin typeface="Chau Philomene One"/>
                <a:ea typeface="Chau Philomene One"/>
                <a:cs typeface="Chau Philomene One"/>
                <a:sym typeface="Chau Philomene One"/>
              </a:rPr>
              <a:t>In the </a:t>
            </a:r>
            <a:r>
              <a:rPr lang="en-US" sz="2000">
                <a:solidFill>
                  <a:srgbClr val="B45F06"/>
                </a:solidFill>
                <a:latin typeface="Chau Philomene One"/>
                <a:ea typeface="Chau Philomene One"/>
                <a:cs typeface="Chau Philomene One"/>
                <a:sym typeface="Chau Philomene One"/>
              </a:rPr>
              <a:t>first box</a:t>
            </a:r>
            <a:r>
              <a:rPr lang="en-US" sz="2000">
                <a:solidFill>
                  <a:schemeClr val="dk1"/>
                </a:solidFill>
                <a:latin typeface="Chau Philomene One"/>
                <a:ea typeface="Chau Philomene One"/>
                <a:cs typeface="Chau Philomene One"/>
                <a:sym typeface="Chau Philomene One"/>
              </a:rPr>
              <a:t>, search for available hairstyles , and in the </a:t>
            </a:r>
            <a:r>
              <a:rPr lang="en-US" sz="2000">
                <a:solidFill>
                  <a:srgbClr val="B45F06"/>
                </a:solidFill>
                <a:latin typeface="Chau Philomene One"/>
                <a:ea typeface="Chau Philomene One"/>
                <a:cs typeface="Chau Philomene One"/>
                <a:sym typeface="Chau Philomene One"/>
              </a:rPr>
              <a:t>second box</a:t>
            </a:r>
            <a:r>
              <a:rPr lang="en-US" sz="2000">
                <a:solidFill>
                  <a:schemeClr val="dk1"/>
                </a:solidFill>
                <a:latin typeface="Chau Philomene One"/>
                <a:ea typeface="Chau Philomene One"/>
                <a:cs typeface="Chau Philomene One"/>
                <a:sym typeface="Chau Philomene One"/>
              </a:rPr>
              <a:t>, you must type 8, In the </a:t>
            </a:r>
            <a:r>
              <a:rPr lang="en-US" sz="2000">
                <a:solidFill>
                  <a:srgbClr val="B45F06"/>
                </a:solidFill>
                <a:latin typeface="Chau Philomene One"/>
                <a:ea typeface="Chau Philomene One"/>
                <a:cs typeface="Chau Philomene One"/>
                <a:sym typeface="Chau Philomene One"/>
              </a:rPr>
              <a:t>third box</a:t>
            </a:r>
            <a:r>
              <a:rPr lang="en-US" sz="2000">
                <a:solidFill>
                  <a:schemeClr val="dk1"/>
                </a:solidFill>
                <a:latin typeface="Chau Philomene One"/>
                <a:ea typeface="Chau Philomene One"/>
                <a:cs typeface="Chau Philomene One"/>
                <a:sym typeface="Chau Philomene One"/>
              </a:rPr>
              <a:t>, enter the name of the hairstyle you want to search, then it will display hairstyle details.</a:t>
            </a:r>
            <a:endParaRPr sz="2000">
              <a:solidFill>
                <a:srgbClr val="999999"/>
              </a:solidFill>
              <a:latin typeface="Georgia"/>
              <a:ea typeface="Georgia"/>
              <a:cs typeface="Georgia"/>
              <a:sym typeface="Georgia"/>
            </a:endParaRPr>
          </a:p>
        </p:txBody>
      </p:sp>
      <p:pic>
        <p:nvPicPr>
          <p:cNvPr id="455" name="Google Shape;455;g7d8691a93359756_4"/>
          <p:cNvPicPr preferRelativeResize="0"/>
          <p:nvPr/>
        </p:nvPicPr>
        <p:blipFill rotWithShape="1">
          <a:blip r:embed="rId4">
            <a:alphaModFix/>
          </a:blip>
          <a:srcRect/>
          <a:stretch/>
        </p:blipFill>
        <p:spPr>
          <a:xfrm>
            <a:off x="352269" y="179865"/>
            <a:ext cx="579893" cy="799854"/>
          </a:xfrm>
          <a:prstGeom prst="rect">
            <a:avLst/>
          </a:prstGeom>
          <a:noFill/>
          <a:ln>
            <a:noFill/>
          </a:ln>
        </p:spPr>
      </p:pic>
      <p:sp>
        <p:nvSpPr>
          <p:cNvPr id="456" name="Google Shape;456;g7d8691a93359756_4"/>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2086036160e_0_122"/>
          <p:cNvSpPr/>
          <p:nvPr/>
        </p:nvSpPr>
        <p:spPr>
          <a:xfrm>
            <a:off x="0" y="0"/>
            <a:ext cx="4614000" cy="102870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g2086036160e_0_122"/>
          <p:cNvSpPr/>
          <p:nvPr/>
        </p:nvSpPr>
        <p:spPr>
          <a:xfrm>
            <a:off x="933000" y="1491000"/>
            <a:ext cx="16422000" cy="783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g2086036160e_0_122"/>
          <p:cNvGrpSpPr/>
          <p:nvPr/>
        </p:nvGrpSpPr>
        <p:grpSpPr>
          <a:xfrm rot="5400000">
            <a:off x="4880193" y="-3157823"/>
            <a:ext cx="8527609" cy="16869205"/>
            <a:chOff x="0" y="0"/>
            <a:chExt cx="2620010" cy="5182870"/>
          </a:xfrm>
        </p:grpSpPr>
        <p:sp>
          <p:nvSpPr>
            <p:cNvPr id="464" name="Google Shape;464;g2086036160e_0_122"/>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g2086036160e_0_122"/>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g2086036160e_0_122"/>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2086036160e_0_122"/>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g2086036160e_0_122"/>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g2086036160e_0_122"/>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2086036160e_0_122"/>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g2086036160e_0_122"/>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2" name="Google Shape;472;g2086036160e_0_122"/>
          <p:cNvPicPr preferRelativeResize="0"/>
          <p:nvPr/>
        </p:nvPicPr>
        <p:blipFill>
          <a:blip r:embed="rId3">
            <a:alphaModFix/>
          </a:blip>
          <a:stretch>
            <a:fillRect/>
          </a:stretch>
        </p:blipFill>
        <p:spPr>
          <a:xfrm>
            <a:off x="1411350" y="2507950"/>
            <a:ext cx="14848150" cy="5803900"/>
          </a:xfrm>
          <a:prstGeom prst="rect">
            <a:avLst/>
          </a:prstGeom>
          <a:noFill/>
          <a:ln>
            <a:noFill/>
          </a:ln>
        </p:spPr>
      </p:pic>
      <p:pic>
        <p:nvPicPr>
          <p:cNvPr id="473" name="Google Shape;473;g2086036160e_0_122"/>
          <p:cNvPicPr preferRelativeResize="0"/>
          <p:nvPr/>
        </p:nvPicPr>
        <p:blipFill rotWithShape="1">
          <a:blip r:embed="rId4">
            <a:alphaModFix/>
          </a:blip>
          <a:srcRect/>
          <a:stretch/>
        </p:blipFill>
        <p:spPr>
          <a:xfrm>
            <a:off x="352269" y="179865"/>
            <a:ext cx="579893" cy="799854"/>
          </a:xfrm>
          <a:prstGeom prst="rect">
            <a:avLst/>
          </a:prstGeom>
          <a:noFill/>
          <a:ln>
            <a:noFill/>
          </a:ln>
        </p:spPr>
      </p:pic>
      <p:sp>
        <p:nvSpPr>
          <p:cNvPr id="474" name="Google Shape;474;g2086036160e_0_122"/>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38C7F"/>
            </a:gs>
            <a:gs pos="76000">
              <a:srgbClr val="038C7F"/>
            </a:gs>
            <a:gs pos="97000">
              <a:srgbClr val="F79545">
                <a:alpha val="89803"/>
              </a:srgbClr>
            </a:gs>
            <a:gs pos="100000">
              <a:srgbClr val="F79545">
                <a:alpha val="89803"/>
              </a:srgbClr>
            </a:gs>
          </a:gsLst>
          <a:path path="circle">
            <a:fillToRect r="100000" b="100000"/>
          </a:path>
          <a:tileRect l="-100000" t="-100000"/>
        </a:gradFill>
        <a:effectLst/>
      </p:bgPr>
    </p:bg>
    <p:spTree>
      <p:nvGrpSpPr>
        <p:cNvPr id="1" name="Shape 114"/>
        <p:cNvGrpSpPr/>
        <p:nvPr/>
      </p:nvGrpSpPr>
      <p:grpSpPr>
        <a:xfrm>
          <a:off x="0" y="0"/>
          <a:ext cx="0" cy="0"/>
          <a:chOff x="0" y="0"/>
          <a:chExt cx="0" cy="0"/>
        </a:xfrm>
      </p:grpSpPr>
      <p:pic>
        <p:nvPicPr>
          <p:cNvPr id="115" name="Google Shape;115;p2"/>
          <p:cNvPicPr preferRelativeResize="0"/>
          <p:nvPr/>
        </p:nvPicPr>
        <p:blipFill rotWithShape="1">
          <a:blip r:embed="rId3">
            <a:alphaModFix/>
          </a:blip>
          <a:srcRect/>
          <a:stretch/>
        </p:blipFill>
        <p:spPr>
          <a:xfrm>
            <a:off x="1760931" y="9111322"/>
            <a:ext cx="462862" cy="462862"/>
          </a:xfrm>
          <a:prstGeom prst="rect">
            <a:avLst/>
          </a:prstGeom>
          <a:noFill/>
          <a:ln>
            <a:noFill/>
          </a:ln>
        </p:spPr>
      </p:pic>
      <p:pic>
        <p:nvPicPr>
          <p:cNvPr id="116" name="Google Shape;116;p2"/>
          <p:cNvPicPr preferRelativeResize="0"/>
          <p:nvPr/>
        </p:nvPicPr>
        <p:blipFill rotWithShape="1">
          <a:blip r:embed="rId4">
            <a:alphaModFix amt="40000"/>
          </a:blip>
          <a:srcRect/>
          <a:stretch/>
        </p:blipFill>
        <p:spPr>
          <a:xfrm flipH="1">
            <a:off x="1028700" y="9111322"/>
            <a:ext cx="462862" cy="462862"/>
          </a:xfrm>
          <a:prstGeom prst="rect">
            <a:avLst/>
          </a:prstGeom>
          <a:noFill/>
          <a:ln>
            <a:noFill/>
          </a:ln>
        </p:spPr>
      </p:pic>
      <p:sp>
        <p:nvSpPr>
          <p:cNvPr id="117" name="Google Shape;117;p2"/>
          <p:cNvSpPr/>
          <p:nvPr/>
        </p:nvSpPr>
        <p:spPr>
          <a:xfrm>
            <a:off x="6473454" y="5365079"/>
            <a:ext cx="4465502" cy="3126402"/>
          </a:xfrm>
          <a:prstGeom prst="rect">
            <a:avLst/>
          </a:prstGeom>
          <a:solidFill>
            <a:srgbClr val="FFB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2"/>
          <p:cNvPicPr preferRelativeResize="0"/>
          <p:nvPr/>
        </p:nvPicPr>
        <p:blipFill rotWithShape="1">
          <a:blip r:embed="rId5">
            <a:alphaModFix/>
          </a:blip>
          <a:srcRect/>
          <a:stretch/>
        </p:blipFill>
        <p:spPr>
          <a:xfrm>
            <a:off x="6846086" y="8019592"/>
            <a:ext cx="232070" cy="221047"/>
          </a:xfrm>
          <a:prstGeom prst="rect">
            <a:avLst/>
          </a:prstGeom>
          <a:noFill/>
          <a:ln>
            <a:noFill/>
          </a:ln>
        </p:spPr>
      </p:pic>
      <p:pic>
        <p:nvPicPr>
          <p:cNvPr id="121" name="Google Shape;121;p2"/>
          <p:cNvPicPr preferRelativeResize="0"/>
          <p:nvPr/>
        </p:nvPicPr>
        <p:blipFill rotWithShape="1">
          <a:blip r:embed="rId5">
            <a:alphaModFix/>
          </a:blip>
          <a:srcRect/>
          <a:stretch/>
        </p:blipFill>
        <p:spPr>
          <a:xfrm>
            <a:off x="7155741" y="8019592"/>
            <a:ext cx="232070" cy="221047"/>
          </a:xfrm>
          <a:prstGeom prst="rect">
            <a:avLst/>
          </a:prstGeom>
          <a:noFill/>
          <a:ln>
            <a:noFill/>
          </a:ln>
        </p:spPr>
      </p:pic>
      <p:pic>
        <p:nvPicPr>
          <p:cNvPr id="123" name="Google Shape;123;p2"/>
          <p:cNvPicPr preferRelativeResize="0"/>
          <p:nvPr/>
        </p:nvPicPr>
        <p:blipFill rotWithShape="1">
          <a:blip r:embed="rId5">
            <a:alphaModFix/>
          </a:blip>
          <a:srcRect/>
          <a:stretch/>
        </p:blipFill>
        <p:spPr>
          <a:xfrm>
            <a:off x="7465395" y="8019592"/>
            <a:ext cx="232070" cy="221047"/>
          </a:xfrm>
          <a:prstGeom prst="rect">
            <a:avLst/>
          </a:prstGeom>
          <a:noFill/>
          <a:ln>
            <a:noFill/>
          </a:ln>
        </p:spPr>
      </p:pic>
      <p:pic>
        <p:nvPicPr>
          <p:cNvPr id="125" name="Google Shape;125;p2"/>
          <p:cNvPicPr preferRelativeResize="0"/>
          <p:nvPr/>
        </p:nvPicPr>
        <p:blipFill rotWithShape="1">
          <a:blip r:embed="rId5">
            <a:alphaModFix/>
          </a:blip>
          <a:srcRect/>
          <a:stretch/>
        </p:blipFill>
        <p:spPr>
          <a:xfrm>
            <a:off x="7775050" y="8019592"/>
            <a:ext cx="232070" cy="221047"/>
          </a:xfrm>
          <a:prstGeom prst="rect">
            <a:avLst/>
          </a:prstGeom>
          <a:noFill/>
          <a:ln>
            <a:noFill/>
          </a:ln>
        </p:spPr>
      </p:pic>
      <p:pic>
        <p:nvPicPr>
          <p:cNvPr id="127" name="Google Shape;127;p2"/>
          <p:cNvPicPr preferRelativeResize="0"/>
          <p:nvPr/>
        </p:nvPicPr>
        <p:blipFill rotWithShape="1">
          <a:blip r:embed="rId6">
            <a:alphaModFix amt="19999"/>
          </a:blip>
          <a:srcRect/>
          <a:stretch/>
        </p:blipFill>
        <p:spPr>
          <a:xfrm>
            <a:off x="8084705" y="8019592"/>
            <a:ext cx="232070" cy="221047"/>
          </a:xfrm>
          <a:prstGeom prst="rect">
            <a:avLst/>
          </a:prstGeom>
          <a:noFill/>
          <a:ln>
            <a:noFill/>
          </a:ln>
        </p:spPr>
      </p:pic>
      <p:cxnSp>
        <p:nvCxnSpPr>
          <p:cNvPr id="129" name="Google Shape;129;p2"/>
          <p:cNvCxnSpPr/>
          <p:nvPr/>
        </p:nvCxnSpPr>
        <p:spPr>
          <a:xfrm>
            <a:off x="9326425" y="7975031"/>
            <a:ext cx="1167167" cy="0"/>
          </a:xfrm>
          <a:prstGeom prst="straightConnector1">
            <a:avLst/>
          </a:prstGeom>
          <a:noFill/>
          <a:ln w="304800" cap="rnd" cmpd="sng">
            <a:solidFill>
              <a:srgbClr val="FFBD59"/>
            </a:solidFill>
            <a:prstDash val="solid"/>
            <a:round/>
            <a:headEnd type="none" w="sm" len="sm"/>
            <a:tailEnd type="none" w="sm" len="sm"/>
          </a:ln>
        </p:spPr>
      </p:cxnSp>
      <p:grpSp>
        <p:nvGrpSpPr>
          <p:cNvPr id="131" name="Google Shape;131;p2"/>
          <p:cNvGrpSpPr/>
          <p:nvPr/>
        </p:nvGrpSpPr>
        <p:grpSpPr>
          <a:xfrm>
            <a:off x="6473454" y="2317783"/>
            <a:ext cx="4465502" cy="4611970"/>
            <a:chOff x="0" y="0"/>
            <a:chExt cx="6350000" cy="6558280"/>
          </a:xfrm>
        </p:grpSpPr>
        <p:sp>
          <p:nvSpPr>
            <p:cNvPr id="132" name="Google Shape;132;p2"/>
            <p:cNvSpPr/>
            <p:nvPr/>
          </p:nvSpPr>
          <p:spPr>
            <a:xfrm>
              <a:off x="74930" y="74930"/>
              <a:ext cx="6200140" cy="6408420"/>
            </a:xfrm>
            <a:custGeom>
              <a:avLst/>
              <a:gdLst/>
              <a:ahLst/>
              <a:cxnLst/>
              <a:rect l="l" t="t" r="r" b="b"/>
              <a:pathLst>
                <a:path w="6200140" h="6408420" extrusionOk="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FDE9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0" y="0"/>
              <a:ext cx="6350000" cy="6558280"/>
            </a:xfrm>
            <a:custGeom>
              <a:avLst/>
              <a:gdLst/>
              <a:ahLst/>
              <a:cxnLst/>
              <a:rect l="l" t="t" r="r" b="b"/>
              <a:pathLst>
                <a:path w="6350000" h="6558280" extrusionOk="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DE9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2"/>
          <p:cNvSpPr txBox="1"/>
          <p:nvPr/>
        </p:nvSpPr>
        <p:spPr>
          <a:xfrm>
            <a:off x="2776613" y="9073199"/>
            <a:ext cx="5402920" cy="356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1">
                <a:solidFill>
                  <a:srgbClr val="232323"/>
                </a:solidFill>
                <a:latin typeface="Montserrat"/>
                <a:ea typeface="Montserrat"/>
                <a:cs typeface="Montserrat"/>
                <a:sym typeface="Montserrat"/>
              </a:rPr>
              <a:t>Go to the next slide</a:t>
            </a:r>
            <a:endParaRPr/>
          </a:p>
        </p:txBody>
      </p:sp>
      <p:sp>
        <p:nvSpPr>
          <p:cNvPr id="138" name="Google Shape;138;p2"/>
          <p:cNvSpPr txBox="1"/>
          <p:nvPr/>
        </p:nvSpPr>
        <p:spPr>
          <a:xfrm>
            <a:off x="6741666" y="7745896"/>
            <a:ext cx="3873944" cy="287643"/>
          </a:xfrm>
          <a:prstGeom prst="rect">
            <a:avLst/>
          </a:prstGeom>
          <a:noFill/>
          <a:ln>
            <a:noFill/>
          </a:ln>
        </p:spPr>
        <p:txBody>
          <a:bodyPr spcFirstLastPara="1" wrap="square" lIns="0" tIns="0" rIns="0" bIns="0" anchor="t" anchorCtr="0">
            <a:spAutoFit/>
          </a:bodyPr>
          <a:lstStyle/>
          <a:p>
            <a:pPr marL="0" marR="0" lvl="0" indent="0" algn="ctr" rtl="0">
              <a:lnSpc>
                <a:spcPct val="93333"/>
              </a:lnSpc>
              <a:spcBef>
                <a:spcPts val="0"/>
              </a:spcBef>
              <a:spcAft>
                <a:spcPts val="0"/>
              </a:spcAft>
              <a:buNone/>
            </a:pPr>
            <a:r>
              <a:rPr lang="en-US" sz="2400">
                <a:solidFill>
                  <a:srgbClr val="FFFFFF"/>
                </a:solidFill>
                <a:latin typeface="Montserrat"/>
                <a:ea typeface="Montserrat"/>
                <a:cs typeface="Montserrat"/>
                <a:sym typeface="Montserrat"/>
              </a:rPr>
              <a:t>222433855</a:t>
            </a:r>
            <a:endParaRPr/>
          </a:p>
        </p:txBody>
      </p:sp>
      <p:sp>
        <p:nvSpPr>
          <p:cNvPr id="139" name="Google Shape;139;p2"/>
          <p:cNvSpPr txBox="1"/>
          <p:nvPr/>
        </p:nvSpPr>
        <p:spPr>
          <a:xfrm>
            <a:off x="6704378" y="7276624"/>
            <a:ext cx="3911232" cy="375915"/>
          </a:xfrm>
          <a:prstGeom prst="rect">
            <a:avLst/>
          </a:prstGeom>
          <a:noFill/>
          <a:ln>
            <a:noFill/>
          </a:ln>
        </p:spPr>
        <p:txBody>
          <a:bodyPr spcFirstLastPara="1" wrap="square" lIns="0" tIns="0" rIns="0" bIns="0" anchor="t" anchorCtr="0">
            <a:spAutoFit/>
          </a:bodyPr>
          <a:lstStyle/>
          <a:p>
            <a:pPr marL="0" marR="0" lvl="0" indent="0" algn="ctr" rtl="0">
              <a:lnSpc>
                <a:spcPct val="79416"/>
              </a:lnSpc>
              <a:spcBef>
                <a:spcPts val="0"/>
              </a:spcBef>
              <a:spcAft>
                <a:spcPts val="0"/>
              </a:spcAft>
              <a:buNone/>
            </a:pPr>
            <a:r>
              <a:rPr lang="en-US" sz="3600" b="1">
                <a:solidFill>
                  <a:srgbClr val="FFFFFF"/>
                </a:solidFill>
                <a:latin typeface="Barlow Semi Condensed"/>
                <a:ea typeface="Barlow Semi Condensed"/>
                <a:cs typeface="Barlow Semi Condensed"/>
                <a:sym typeface="Barlow Semi Condensed"/>
              </a:rPr>
              <a:t>Hissah Almuhaysh</a:t>
            </a:r>
            <a:endParaRPr sz="3600" b="1">
              <a:solidFill>
                <a:srgbClr val="FFFFFF"/>
              </a:solidFill>
              <a:latin typeface="Barlow Semi Condensed"/>
              <a:ea typeface="Barlow Semi Condensed"/>
              <a:cs typeface="Barlow Semi Condensed"/>
              <a:sym typeface="Barlow Semi Condensed"/>
            </a:endParaRPr>
          </a:p>
        </p:txBody>
      </p:sp>
      <p:sp>
        <p:nvSpPr>
          <p:cNvPr id="140" name="Google Shape;140;p2"/>
          <p:cNvSpPr txBox="1"/>
          <p:nvPr/>
        </p:nvSpPr>
        <p:spPr>
          <a:xfrm>
            <a:off x="4248505" y="1171651"/>
            <a:ext cx="12912824" cy="1015534"/>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999" b="1" dirty="0">
                <a:solidFill>
                  <a:srgbClr val="232323"/>
                </a:solidFill>
                <a:latin typeface="Barlow Semi Condensed"/>
                <a:ea typeface="Barlow Semi Condensed"/>
                <a:cs typeface="Barlow Semi Condensed"/>
                <a:sym typeface="Barlow Semi Condensed"/>
              </a:rPr>
              <a:t>The member of this project:</a:t>
            </a:r>
            <a:endParaRPr dirty="0"/>
          </a:p>
        </p:txBody>
      </p:sp>
      <p:pic>
        <p:nvPicPr>
          <p:cNvPr id="141" name="Google Shape;141;p2"/>
          <p:cNvPicPr preferRelativeResize="0"/>
          <p:nvPr/>
        </p:nvPicPr>
        <p:blipFill rotWithShape="1">
          <a:blip r:embed="rId7">
            <a:alphaModFix/>
          </a:blip>
          <a:srcRect/>
          <a:stretch/>
        </p:blipFill>
        <p:spPr>
          <a:xfrm>
            <a:off x="163294" y="72040"/>
            <a:ext cx="579893" cy="799854"/>
          </a:xfrm>
          <a:prstGeom prst="rect">
            <a:avLst/>
          </a:prstGeom>
          <a:noFill/>
          <a:ln>
            <a:noFill/>
          </a:ln>
        </p:spPr>
      </p:pic>
      <p:sp>
        <p:nvSpPr>
          <p:cNvPr id="142" name="Google Shape;142;p2"/>
          <p:cNvSpPr txBox="1"/>
          <p:nvPr/>
        </p:nvSpPr>
        <p:spPr>
          <a:xfrm>
            <a:off x="894853" y="171275"/>
            <a:ext cx="48591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pic>
        <p:nvPicPr>
          <p:cNvPr id="143" name="Google Shape;143;p2" descr="الرجل الذي ينقل المجلد"/>
          <p:cNvPicPr preferRelativeResize="0"/>
          <p:nvPr/>
        </p:nvPicPr>
        <p:blipFill rotWithShape="1">
          <a:blip r:embed="rId8">
            <a:alphaModFix/>
          </a:blip>
          <a:srcRect/>
          <a:stretch/>
        </p:blipFill>
        <p:spPr>
          <a:xfrm>
            <a:off x="7007842" y="4076304"/>
            <a:ext cx="3501199" cy="3021583"/>
          </a:xfrm>
          <a:prstGeom prst="rect">
            <a:avLst/>
          </a:prstGeom>
          <a:noFill/>
          <a:ln>
            <a:noFill/>
          </a:ln>
        </p:spPr>
      </p:pic>
      <p:pic>
        <p:nvPicPr>
          <p:cNvPr id="144" name="Google Shape;144;p2" descr="رجل يرتدي قبعة"/>
          <p:cNvPicPr preferRelativeResize="0"/>
          <p:nvPr/>
        </p:nvPicPr>
        <p:blipFill rotWithShape="1">
          <a:blip r:embed="rId9">
            <a:alphaModFix/>
          </a:blip>
          <a:srcRect/>
          <a:stretch/>
        </p:blipFill>
        <p:spPr>
          <a:xfrm>
            <a:off x="7802617" y="2811136"/>
            <a:ext cx="2011673" cy="1727415"/>
          </a:xfrm>
          <a:prstGeom prst="rect">
            <a:avLst/>
          </a:prstGeom>
          <a:noFill/>
          <a:ln>
            <a:noFill/>
          </a:ln>
        </p:spPr>
      </p:pic>
      <p:pic>
        <p:nvPicPr>
          <p:cNvPr id="145" name="Google Shape;145;p2" descr="سيده ذات شعر مستقيم طويل"/>
          <p:cNvPicPr preferRelativeResize="0"/>
          <p:nvPr/>
        </p:nvPicPr>
        <p:blipFill rotWithShape="1">
          <a:blip r:embed="rId10">
            <a:alphaModFix/>
          </a:blip>
          <a:srcRect/>
          <a:stretch/>
        </p:blipFill>
        <p:spPr>
          <a:xfrm>
            <a:off x="8115990" y="3056307"/>
            <a:ext cx="1471490" cy="1548936"/>
          </a:xfrm>
          <a:prstGeom prst="ellipse">
            <a:avLst/>
          </a:prstGeom>
          <a:noFill/>
          <a:ln>
            <a:noFill/>
          </a:ln>
        </p:spPr>
      </p:pic>
      <p:pic>
        <p:nvPicPr>
          <p:cNvPr id="171" name="Google Shape;171;p2" descr="وجه سعيد"/>
          <p:cNvPicPr preferRelativeResize="0"/>
          <p:nvPr/>
        </p:nvPicPr>
        <p:blipFill rotWithShape="1">
          <a:blip r:embed="rId11">
            <a:alphaModFix/>
          </a:blip>
          <a:srcRect/>
          <a:stretch/>
        </p:blipFill>
        <p:spPr>
          <a:xfrm>
            <a:off x="8515643" y="3481959"/>
            <a:ext cx="831071" cy="8570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cxnSp>
        <p:nvCxnSpPr>
          <p:cNvPr id="479" name="Google Shape;479;g20375f17350_0_58"/>
          <p:cNvCxnSpPr/>
          <p:nvPr/>
        </p:nvCxnSpPr>
        <p:spPr>
          <a:xfrm>
            <a:off x="1607804" y="4806621"/>
            <a:ext cx="615900" cy="0"/>
          </a:xfrm>
          <a:prstGeom prst="straightConnector1">
            <a:avLst/>
          </a:prstGeom>
          <a:noFill/>
          <a:ln w="47625" cap="flat" cmpd="sng">
            <a:solidFill>
              <a:srgbClr val="FCD24F"/>
            </a:solidFill>
            <a:prstDash val="solid"/>
            <a:round/>
            <a:headEnd type="none" w="sm" len="sm"/>
            <a:tailEnd type="none" w="sm" len="sm"/>
          </a:ln>
        </p:spPr>
      </p:cxnSp>
      <p:sp>
        <p:nvSpPr>
          <p:cNvPr id="480" name="Google Shape;480;g20375f17350_0_58"/>
          <p:cNvSpPr/>
          <p:nvPr/>
        </p:nvSpPr>
        <p:spPr>
          <a:xfrm rot="10800000">
            <a:off x="8562166" y="6246878"/>
            <a:ext cx="3159839" cy="3159839"/>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D9D9D9">
              <a:alpha val="29800"/>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g20375f17350_0_58"/>
          <p:cNvSpPr/>
          <p:nvPr/>
        </p:nvSpPr>
        <p:spPr>
          <a:xfrm rot="10800000">
            <a:off x="6168130" y="-1371674"/>
            <a:ext cx="3159839" cy="3159839"/>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D9D9D9">
              <a:alpha val="29800"/>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g20375f17350_0_58"/>
          <p:cNvSpPr/>
          <p:nvPr/>
        </p:nvSpPr>
        <p:spPr>
          <a:xfrm>
            <a:off x="9429603" y="2007075"/>
            <a:ext cx="5681400" cy="64587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g20375f17350_0_58"/>
          <p:cNvPicPr preferRelativeResize="0"/>
          <p:nvPr/>
        </p:nvPicPr>
        <p:blipFill rotWithShape="1">
          <a:blip r:embed="rId3">
            <a:alphaModFix/>
          </a:blip>
          <a:srcRect/>
          <a:stretch/>
        </p:blipFill>
        <p:spPr>
          <a:xfrm>
            <a:off x="1760931" y="9111322"/>
            <a:ext cx="462862" cy="462862"/>
          </a:xfrm>
          <a:prstGeom prst="rect">
            <a:avLst/>
          </a:prstGeom>
          <a:noFill/>
          <a:ln>
            <a:noFill/>
          </a:ln>
        </p:spPr>
      </p:pic>
      <p:pic>
        <p:nvPicPr>
          <p:cNvPr id="484" name="Google Shape;484;g20375f17350_0_58"/>
          <p:cNvPicPr preferRelativeResize="0"/>
          <p:nvPr/>
        </p:nvPicPr>
        <p:blipFill rotWithShape="1">
          <a:blip r:embed="rId4">
            <a:alphaModFix amt="40000"/>
          </a:blip>
          <a:srcRect/>
          <a:stretch/>
        </p:blipFill>
        <p:spPr>
          <a:xfrm flipH="1">
            <a:off x="1028700" y="9111322"/>
            <a:ext cx="462862" cy="462862"/>
          </a:xfrm>
          <a:prstGeom prst="rect">
            <a:avLst/>
          </a:prstGeom>
          <a:noFill/>
          <a:ln>
            <a:noFill/>
          </a:ln>
        </p:spPr>
      </p:pic>
      <p:sp>
        <p:nvSpPr>
          <p:cNvPr id="485" name="Google Shape;485;g20375f17350_0_58"/>
          <p:cNvSpPr txBox="1"/>
          <p:nvPr/>
        </p:nvSpPr>
        <p:spPr>
          <a:xfrm>
            <a:off x="1607799" y="4964575"/>
            <a:ext cx="6638129" cy="1015534"/>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Clr>
                <a:srgbClr val="000000"/>
              </a:buClr>
              <a:buFont typeface="Arial"/>
              <a:buNone/>
            </a:pPr>
            <a:r>
              <a:rPr lang="en-US" sz="5999" b="1" dirty="0">
                <a:solidFill>
                  <a:srgbClr val="232323"/>
                </a:solidFill>
                <a:latin typeface="Barlow Semi Condensed"/>
                <a:ea typeface="Barlow Semi Condensed"/>
                <a:cs typeface="Barlow Semi Condensed"/>
                <a:sym typeface="Barlow Semi Condensed"/>
              </a:rPr>
              <a:t>PROGRAM CODE</a:t>
            </a:r>
            <a:endParaRPr sz="5999" b="1" dirty="0">
              <a:solidFill>
                <a:srgbClr val="232323"/>
              </a:solidFill>
              <a:latin typeface="Barlow Semi Condensed"/>
              <a:ea typeface="Barlow Semi Condensed"/>
              <a:cs typeface="Barlow Semi Condensed"/>
              <a:sym typeface="Barlow Semi Condensed"/>
            </a:endParaRPr>
          </a:p>
        </p:txBody>
      </p:sp>
      <p:sp>
        <p:nvSpPr>
          <p:cNvPr id="486" name="Google Shape;486;g20375f17350_0_58"/>
          <p:cNvSpPr txBox="1"/>
          <p:nvPr/>
        </p:nvSpPr>
        <p:spPr>
          <a:xfrm>
            <a:off x="2546229" y="4687368"/>
            <a:ext cx="5264100" cy="277200"/>
          </a:xfrm>
          <a:prstGeom prst="rect">
            <a:avLst/>
          </a:prstGeom>
          <a:noFill/>
          <a:ln>
            <a:noFill/>
          </a:ln>
        </p:spPr>
        <p:txBody>
          <a:bodyPr spcFirstLastPara="1" wrap="square" lIns="0" tIns="0" rIns="0" bIns="0" anchor="t" anchorCtr="0">
            <a:spAutoFit/>
          </a:bodyPr>
          <a:lstStyle/>
          <a:p>
            <a:pPr marL="0" marR="0" lvl="0" indent="0" algn="l" rtl="0">
              <a:lnSpc>
                <a:spcPct val="124000"/>
              </a:lnSpc>
              <a:spcBef>
                <a:spcPts val="0"/>
              </a:spcBef>
              <a:spcAft>
                <a:spcPts val="0"/>
              </a:spcAft>
              <a:buNone/>
            </a:pPr>
            <a:r>
              <a:rPr lang="en-US" sz="1800" dirty="0">
                <a:solidFill>
                  <a:srgbClr val="038C7F"/>
                </a:solidFill>
                <a:latin typeface="Montserrat"/>
                <a:ea typeface="Montserrat"/>
                <a:cs typeface="Montserrat"/>
                <a:sym typeface="Montserrat"/>
              </a:rPr>
              <a:t>HOTEL AND RESORT PLACE</a:t>
            </a:r>
            <a:endParaRPr dirty="0"/>
          </a:p>
        </p:txBody>
      </p:sp>
      <p:sp>
        <p:nvSpPr>
          <p:cNvPr id="487" name="Google Shape;487;g20375f17350_0_58"/>
          <p:cNvSpPr txBox="1"/>
          <p:nvPr/>
        </p:nvSpPr>
        <p:spPr>
          <a:xfrm>
            <a:off x="2572123" y="9145586"/>
            <a:ext cx="5403000" cy="323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1">
                <a:solidFill>
                  <a:srgbClr val="232323"/>
                </a:solidFill>
                <a:latin typeface="Montserrat"/>
                <a:ea typeface="Montserrat"/>
                <a:cs typeface="Montserrat"/>
                <a:sym typeface="Montserrat"/>
              </a:rPr>
              <a:t>Go to the next slide</a:t>
            </a:r>
            <a:endParaRPr/>
          </a:p>
        </p:txBody>
      </p:sp>
      <p:pic>
        <p:nvPicPr>
          <p:cNvPr id="488" name="Google Shape;488;g20375f17350_0_58"/>
          <p:cNvPicPr preferRelativeResize="0"/>
          <p:nvPr/>
        </p:nvPicPr>
        <p:blipFill rotWithShape="1">
          <a:blip r:embed="rId5">
            <a:alphaModFix/>
          </a:blip>
          <a:srcRect/>
          <a:stretch/>
        </p:blipFill>
        <p:spPr>
          <a:xfrm>
            <a:off x="203569" y="72040"/>
            <a:ext cx="579893" cy="799854"/>
          </a:xfrm>
          <a:prstGeom prst="rect">
            <a:avLst/>
          </a:prstGeom>
          <a:noFill/>
          <a:ln>
            <a:noFill/>
          </a:ln>
        </p:spPr>
      </p:pic>
      <p:sp>
        <p:nvSpPr>
          <p:cNvPr id="489" name="Google Shape;489;g20375f17350_0_58"/>
          <p:cNvSpPr txBox="1"/>
          <p:nvPr/>
        </p:nvSpPr>
        <p:spPr>
          <a:xfrm>
            <a:off x="935128" y="171275"/>
            <a:ext cx="4842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
        <p:nvSpPr>
          <p:cNvPr id="490" name="Google Shape;490;g20375f17350_0_58"/>
          <p:cNvSpPr txBox="1"/>
          <p:nvPr/>
        </p:nvSpPr>
        <p:spPr>
          <a:xfrm>
            <a:off x="629825" y="3429000"/>
            <a:ext cx="30000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0">
                <a:solidFill>
                  <a:srgbClr val="F3B62E"/>
                </a:solidFill>
                <a:latin typeface="Fredoka One"/>
                <a:ea typeface="Fredoka One"/>
                <a:cs typeface="Fredoka One"/>
                <a:sym typeface="Fredoka One"/>
              </a:rPr>
              <a:t>04</a:t>
            </a:r>
            <a:endParaRPr/>
          </a:p>
        </p:txBody>
      </p:sp>
      <p:pic>
        <p:nvPicPr>
          <p:cNvPr id="491" name="Google Shape;491;g20375f17350_0_58"/>
          <p:cNvPicPr preferRelativeResize="0"/>
          <p:nvPr/>
        </p:nvPicPr>
        <p:blipFill>
          <a:blip r:embed="rId6">
            <a:alphaModFix/>
          </a:blip>
          <a:stretch>
            <a:fillRect/>
          </a:stretch>
        </p:blipFill>
        <p:spPr>
          <a:xfrm>
            <a:off x="9953953" y="1788176"/>
            <a:ext cx="6145500" cy="4099200"/>
          </a:xfrm>
          <a:prstGeom prst="roundRect">
            <a:avLst>
              <a:gd name="adj" fmla="val 16667"/>
            </a:avLst>
          </a:prstGeom>
          <a:noFill/>
          <a:ln>
            <a:noFill/>
          </a:ln>
        </p:spPr>
      </p:pic>
      <p:pic>
        <p:nvPicPr>
          <p:cNvPr id="492" name="Google Shape;492;g20375f17350_0_58"/>
          <p:cNvPicPr preferRelativeResize="0"/>
          <p:nvPr/>
        </p:nvPicPr>
        <p:blipFill>
          <a:blip r:embed="rId7">
            <a:alphaModFix/>
          </a:blip>
          <a:stretch>
            <a:fillRect/>
          </a:stretch>
        </p:blipFill>
        <p:spPr>
          <a:xfrm>
            <a:off x="13189475" y="6297575"/>
            <a:ext cx="2809200" cy="1738200"/>
          </a:xfrm>
          <a:prstGeom prst="roundRect">
            <a:avLst>
              <a:gd name="adj" fmla="val 16667"/>
            </a:avLst>
          </a:prstGeom>
          <a:noFill/>
          <a:ln>
            <a:noFill/>
          </a:ln>
        </p:spPr>
      </p:pic>
      <p:pic>
        <p:nvPicPr>
          <p:cNvPr id="493" name="Google Shape;493;g20375f17350_0_58"/>
          <p:cNvPicPr preferRelativeResize="0"/>
          <p:nvPr/>
        </p:nvPicPr>
        <p:blipFill>
          <a:blip r:embed="rId8">
            <a:alphaModFix/>
          </a:blip>
          <a:stretch>
            <a:fillRect/>
          </a:stretch>
        </p:blipFill>
        <p:spPr>
          <a:xfrm>
            <a:off x="10063700" y="6246875"/>
            <a:ext cx="2809200" cy="1839600"/>
          </a:xfrm>
          <a:prstGeom prst="roundRect">
            <a:avLst>
              <a:gd name="adj" fmla="val 16667"/>
            </a:avLst>
          </a:prstGeom>
          <a:noFill/>
          <a:ln>
            <a:noFill/>
          </a:ln>
        </p:spPr>
      </p:pic>
      <p:pic>
        <p:nvPicPr>
          <p:cNvPr id="494" name="Google Shape;494;g20375f17350_0_58"/>
          <p:cNvPicPr preferRelativeResize="0"/>
          <p:nvPr/>
        </p:nvPicPr>
        <p:blipFill>
          <a:blip r:embed="rId9">
            <a:alphaModFix/>
          </a:blip>
          <a:stretch>
            <a:fillRect/>
          </a:stretch>
        </p:blipFill>
        <p:spPr>
          <a:xfrm>
            <a:off x="2074138" y="5887375"/>
            <a:ext cx="676200" cy="676200"/>
          </a:xfrm>
          <a:prstGeom prst="roundRect">
            <a:avLst>
              <a:gd name="adj" fmla="val 16667"/>
            </a:avLst>
          </a:prstGeom>
          <a:noFill/>
          <a:ln>
            <a:noFill/>
          </a:ln>
        </p:spPr>
      </p:pic>
      <p:sp>
        <p:nvSpPr>
          <p:cNvPr id="495" name="Google Shape;495;g20375f17350_0_58"/>
          <p:cNvSpPr txBox="1"/>
          <p:nvPr/>
        </p:nvSpPr>
        <p:spPr>
          <a:xfrm>
            <a:off x="2750300" y="5994625"/>
            <a:ext cx="3837600" cy="66681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US" sz="2000" u="sng" dirty="0">
                <a:solidFill>
                  <a:schemeClr val="lt1"/>
                </a:solidFill>
                <a:latin typeface="Chau Philomene One"/>
                <a:ea typeface="Chau Philomene One"/>
                <a:cs typeface="Chau Philomene One"/>
                <a:sym typeface="Chau Philomene One"/>
                <a:hlinkClick r:id="rId10">
                  <a:extLst>
                    <a:ext uri="{A12FA001-AC4F-418D-AE19-62706E023703}">
                      <ahyp:hlinkClr xmlns:ahyp="http://schemas.microsoft.com/office/drawing/2018/hyperlinkcolor" val="tx"/>
                    </a:ext>
                  </a:extLst>
                </a:hlinkClick>
              </a:rPr>
              <a:t>click here to open the source</a:t>
            </a:r>
            <a:endParaRPr sz="2000" dirty="0">
              <a:solidFill>
                <a:schemeClr val="lt1"/>
              </a:solidFill>
              <a:latin typeface="Chau Philomene One"/>
              <a:ea typeface="Chau Philomene One"/>
              <a:cs typeface="Chau Philomene One"/>
              <a:sym typeface="Chau Philomene On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2dee2fd517dbda8e_0"/>
          <p:cNvSpPr txBox="1"/>
          <p:nvPr/>
        </p:nvSpPr>
        <p:spPr>
          <a:xfrm>
            <a:off x="0" y="0"/>
            <a:ext cx="30000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02" name="Google Shape;502;g2dee2fd517dbda8e_0"/>
          <p:cNvPicPr preferRelativeResize="0"/>
          <p:nvPr/>
        </p:nvPicPr>
        <p:blipFill>
          <a:blip r:embed="rId3">
            <a:alphaModFix/>
          </a:blip>
          <a:stretch>
            <a:fillRect/>
          </a:stretch>
        </p:blipFill>
        <p:spPr>
          <a:xfrm>
            <a:off x="965750" y="979725"/>
            <a:ext cx="7447349" cy="8677849"/>
          </a:xfrm>
          <a:prstGeom prst="rect">
            <a:avLst/>
          </a:prstGeom>
          <a:noFill/>
          <a:ln>
            <a:noFill/>
          </a:ln>
          <a:effectLst>
            <a:outerShdw blurRad="271463" dist="104775" dir="5400000" algn="bl" rotWithShape="0">
              <a:srgbClr val="000000">
                <a:alpha val="67000"/>
              </a:srgbClr>
            </a:outerShdw>
          </a:effectLst>
        </p:spPr>
      </p:pic>
      <p:sp>
        <p:nvSpPr>
          <p:cNvPr id="503" name="Google Shape;503;g2dee2fd517dbda8e_0"/>
          <p:cNvSpPr/>
          <p:nvPr/>
        </p:nvSpPr>
        <p:spPr>
          <a:xfrm>
            <a:off x="129850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4" name="Google Shape;504;g2dee2fd517dbda8e_0"/>
          <p:cNvPicPr preferRelativeResize="0"/>
          <p:nvPr/>
        </p:nvPicPr>
        <p:blipFill>
          <a:blip r:embed="rId4">
            <a:alphaModFix/>
          </a:blip>
          <a:stretch>
            <a:fillRect/>
          </a:stretch>
        </p:blipFill>
        <p:spPr>
          <a:xfrm>
            <a:off x="1665238" y="1396563"/>
            <a:ext cx="6048375" cy="6467475"/>
          </a:xfrm>
          <a:prstGeom prst="rect">
            <a:avLst/>
          </a:prstGeom>
          <a:noFill/>
          <a:ln>
            <a:noFill/>
          </a:ln>
        </p:spPr>
      </p:pic>
      <p:pic>
        <p:nvPicPr>
          <p:cNvPr id="505" name="Google Shape;505;g2dee2fd517dbda8e_0"/>
          <p:cNvPicPr preferRelativeResize="0"/>
          <p:nvPr/>
        </p:nvPicPr>
        <p:blipFill>
          <a:blip r:embed="rId3">
            <a:alphaModFix/>
          </a:blip>
          <a:stretch>
            <a:fillRect/>
          </a:stretch>
        </p:blipFill>
        <p:spPr>
          <a:xfrm>
            <a:off x="9375725" y="979725"/>
            <a:ext cx="7447349" cy="8677849"/>
          </a:xfrm>
          <a:prstGeom prst="rect">
            <a:avLst/>
          </a:prstGeom>
          <a:noFill/>
          <a:ln>
            <a:noFill/>
          </a:ln>
          <a:effectLst>
            <a:outerShdw blurRad="271463" dist="104775" dir="5400000" algn="bl" rotWithShape="0">
              <a:srgbClr val="000000">
                <a:alpha val="67000"/>
              </a:srgbClr>
            </a:outerShdw>
          </a:effectLst>
        </p:spPr>
      </p:pic>
      <p:sp>
        <p:nvSpPr>
          <p:cNvPr id="506" name="Google Shape;506;g2dee2fd517dbda8e_0"/>
          <p:cNvSpPr/>
          <p:nvPr/>
        </p:nvSpPr>
        <p:spPr>
          <a:xfrm>
            <a:off x="972875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7" name="Google Shape;507;g2dee2fd517dbda8e_0"/>
          <p:cNvPicPr preferRelativeResize="0"/>
          <p:nvPr/>
        </p:nvPicPr>
        <p:blipFill>
          <a:blip r:embed="rId5">
            <a:alphaModFix/>
          </a:blip>
          <a:stretch>
            <a:fillRect/>
          </a:stretch>
        </p:blipFill>
        <p:spPr>
          <a:xfrm>
            <a:off x="10075213" y="1479096"/>
            <a:ext cx="6048375" cy="6302439"/>
          </a:xfrm>
          <a:prstGeom prst="rect">
            <a:avLst/>
          </a:prstGeom>
          <a:noFill/>
          <a:ln>
            <a:noFill/>
          </a:ln>
        </p:spPr>
      </p:pic>
      <p:pic>
        <p:nvPicPr>
          <p:cNvPr id="508" name="Google Shape;508;g2dee2fd517dbda8e_0"/>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509" name="Google Shape;509;g2dee2fd517dbda8e_0"/>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dd31965304_1_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16" name="Google Shape;516;g1dd31965304_1_9"/>
          <p:cNvPicPr preferRelativeResize="0"/>
          <p:nvPr/>
        </p:nvPicPr>
        <p:blipFill>
          <a:blip r:embed="rId3">
            <a:alphaModFix/>
          </a:blip>
          <a:stretch>
            <a:fillRect/>
          </a:stretch>
        </p:blipFill>
        <p:spPr>
          <a:xfrm>
            <a:off x="965750" y="979725"/>
            <a:ext cx="7447349" cy="8677849"/>
          </a:xfrm>
          <a:prstGeom prst="rect">
            <a:avLst/>
          </a:prstGeom>
          <a:noFill/>
          <a:ln>
            <a:noFill/>
          </a:ln>
          <a:effectLst>
            <a:outerShdw blurRad="271463" dist="104775" dir="5400000" algn="bl" rotWithShape="0">
              <a:srgbClr val="000000">
                <a:alpha val="67000"/>
              </a:srgbClr>
            </a:outerShdw>
          </a:effectLst>
        </p:spPr>
      </p:pic>
      <p:sp>
        <p:nvSpPr>
          <p:cNvPr id="517" name="Google Shape;517;g1dd31965304_1_9"/>
          <p:cNvSpPr/>
          <p:nvPr/>
        </p:nvSpPr>
        <p:spPr>
          <a:xfrm>
            <a:off x="129850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 name="Google Shape;518;g1dd31965304_1_9"/>
          <p:cNvPicPr preferRelativeResize="0"/>
          <p:nvPr/>
        </p:nvPicPr>
        <p:blipFill>
          <a:blip r:embed="rId3">
            <a:alphaModFix/>
          </a:blip>
          <a:stretch>
            <a:fillRect/>
          </a:stretch>
        </p:blipFill>
        <p:spPr>
          <a:xfrm>
            <a:off x="9375725" y="979725"/>
            <a:ext cx="7447349" cy="8677849"/>
          </a:xfrm>
          <a:prstGeom prst="rect">
            <a:avLst/>
          </a:prstGeom>
          <a:noFill/>
          <a:ln>
            <a:noFill/>
          </a:ln>
          <a:effectLst>
            <a:outerShdw blurRad="271463" dist="104775" dir="5400000" algn="bl" rotWithShape="0">
              <a:srgbClr val="000000">
                <a:alpha val="67000"/>
              </a:srgbClr>
            </a:outerShdw>
          </a:effectLst>
        </p:spPr>
      </p:pic>
      <p:sp>
        <p:nvSpPr>
          <p:cNvPr id="519" name="Google Shape;519;g1dd31965304_1_9"/>
          <p:cNvSpPr/>
          <p:nvPr/>
        </p:nvSpPr>
        <p:spPr>
          <a:xfrm>
            <a:off x="972875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0" name="Google Shape;520;g1dd31965304_1_9"/>
          <p:cNvPicPr preferRelativeResize="0"/>
          <p:nvPr/>
        </p:nvPicPr>
        <p:blipFill>
          <a:blip r:embed="rId4">
            <a:alphaModFix/>
          </a:blip>
          <a:stretch>
            <a:fillRect/>
          </a:stretch>
        </p:blipFill>
        <p:spPr>
          <a:xfrm>
            <a:off x="1610200" y="1479088"/>
            <a:ext cx="6158439" cy="6302426"/>
          </a:xfrm>
          <a:prstGeom prst="rect">
            <a:avLst/>
          </a:prstGeom>
          <a:noFill/>
          <a:ln>
            <a:noFill/>
          </a:ln>
        </p:spPr>
      </p:pic>
      <p:pic>
        <p:nvPicPr>
          <p:cNvPr id="521" name="Google Shape;521;g1dd31965304_1_9"/>
          <p:cNvPicPr preferRelativeResize="0"/>
          <p:nvPr/>
        </p:nvPicPr>
        <p:blipFill>
          <a:blip r:embed="rId5">
            <a:alphaModFix/>
          </a:blip>
          <a:stretch>
            <a:fillRect/>
          </a:stretch>
        </p:blipFill>
        <p:spPr>
          <a:xfrm>
            <a:off x="9872500" y="1609525"/>
            <a:ext cx="6453800" cy="6064899"/>
          </a:xfrm>
          <a:prstGeom prst="rect">
            <a:avLst/>
          </a:prstGeom>
          <a:noFill/>
          <a:ln>
            <a:noFill/>
          </a:ln>
        </p:spPr>
      </p:pic>
      <p:pic>
        <p:nvPicPr>
          <p:cNvPr id="522" name="Google Shape;522;g1dd31965304_1_9"/>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523" name="Google Shape;523;g1dd31965304_1_9"/>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dd31965304_1_2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30" name="Google Shape;530;g1dd31965304_1_23"/>
          <p:cNvPicPr preferRelativeResize="0"/>
          <p:nvPr/>
        </p:nvPicPr>
        <p:blipFill>
          <a:blip r:embed="rId3">
            <a:alphaModFix/>
          </a:blip>
          <a:stretch>
            <a:fillRect/>
          </a:stretch>
        </p:blipFill>
        <p:spPr>
          <a:xfrm>
            <a:off x="965750" y="979725"/>
            <a:ext cx="7447349" cy="8677849"/>
          </a:xfrm>
          <a:prstGeom prst="rect">
            <a:avLst/>
          </a:prstGeom>
          <a:noFill/>
          <a:ln>
            <a:noFill/>
          </a:ln>
          <a:effectLst>
            <a:outerShdw blurRad="271463" dist="104775" dir="5400000" algn="bl" rotWithShape="0">
              <a:srgbClr val="000000">
                <a:alpha val="67000"/>
              </a:srgbClr>
            </a:outerShdw>
          </a:effectLst>
        </p:spPr>
      </p:pic>
      <p:sp>
        <p:nvSpPr>
          <p:cNvPr id="531" name="Google Shape;531;g1dd31965304_1_23"/>
          <p:cNvSpPr/>
          <p:nvPr/>
        </p:nvSpPr>
        <p:spPr>
          <a:xfrm>
            <a:off x="129850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2" name="Google Shape;532;g1dd31965304_1_23"/>
          <p:cNvPicPr preferRelativeResize="0"/>
          <p:nvPr/>
        </p:nvPicPr>
        <p:blipFill>
          <a:blip r:embed="rId3">
            <a:alphaModFix/>
          </a:blip>
          <a:stretch>
            <a:fillRect/>
          </a:stretch>
        </p:blipFill>
        <p:spPr>
          <a:xfrm>
            <a:off x="9375725" y="979725"/>
            <a:ext cx="7447349" cy="8677849"/>
          </a:xfrm>
          <a:prstGeom prst="rect">
            <a:avLst/>
          </a:prstGeom>
          <a:noFill/>
          <a:ln>
            <a:noFill/>
          </a:ln>
          <a:effectLst>
            <a:outerShdw blurRad="271463" dist="104775" dir="5400000" algn="bl" rotWithShape="0">
              <a:srgbClr val="000000">
                <a:alpha val="67000"/>
              </a:srgbClr>
            </a:outerShdw>
          </a:effectLst>
        </p:spPr>
      </p:pic>
      <p:sp>
        <p:nvSpPr>
          <p:cNvPr id="533" name="Google Shape;533;g1dd31965304_1_23"/>
          <p:cNvSpPr/>
          <p:nvPr/>
        </p:nvSpPr>
        <p:spPr>
          <a:xfrm>
            <a:off x="972875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4" name="Google Shape;534;g1dd31965304_1_23"/>
          <p:cNvPicPr preferRelativeResize="0"/>
          <p:nvPr/>
        </p:nvPicPr>
        <p:blipFill>
          <a:blip r:embed="rId4">
            <a:alphaModFix/>
          </a:blip>
          <a:stretch>
            <a:fillRect/>
          </a:stretch>
        </p:blipFill>
        <p:spPr>
          <a:xfrm>
            <a:off x="1888774" y="1659593"/>
            <a:ext cx="5512826" cy="4749040"/>
          </a:xfrm>
          <a:prstGeom prst="rect">
            <a:avLst/>
          </a:prstGeom>
          <a:noFill/>
          <a:ln>
            <a:noFill/>
          </a:ln>
        </p:spPr>
      </p:pic>
      <p:pic>
        <p:nvPicPr>
          <p:cNvPr id="535" name="Google Shape;535;g1dd31965304_1_23"/>
          <p:cNvPicPr preferRelativeResize="0"/>
          <p:nvPr/>
        </p:nvPicPr>
        <p:blipFill>
          <a:blip r:embed="rId5">
            <a:alphaModFix/>
          </a:blip>
          <a:stretch>
            <a:fillRect/>
          </a:stretch>
        </p:blipFill>
        <p:spPr>
          <a:xfrm>
            <a:off x="1483775" y="1653425"/>
            <a:ext cx="6322824" cy="5951026"/>
          </a:xfrm>
          <a:prstGeom prst="rect">
            <a:avLst/>
          </a:prstGeom>
          <a:noFill/>
          <a:ln>
            <a:noFill/>
          </a:ln>
        </p:spPr>
      </p:pic>
      <p:pic>
        <p:nvPicPr>
          <p:cNvPr id="536" name="Google Shape;536;g1dd31965304_1_23"/>
          <p:cNvPicPr preferRelativeResize="0"/>
          <p:nvPr/>
        </p:nvPicPr>
        <p:blipFill>
          <a:blip r:embed="rId4">
            <a:alphaModFix/>
          </a:blip>
          <a:stretch>
            <a:fillRect/>
          </a:stretch>
        </p:blipFill>
        <p:spPr>
          <a:xfrm>
            <a:off x="9938000" y="1519650"/>
            <a:ext cx="6322825" cy="6084800"/>
          </a:xfrm>
          <a:prstGeom prst="rect">
            <a:avLst/>
          </a:prstGeom>
          <a:noFill/>
          <a:ln>
            <a:noFill/>
          </a:ln>
        </p:spPr>
      </p:pic>
      <p:pic>
        <p:nvPicPr>
          <p:cNvPr id="537" name="Google Shape;537;g1dd31965304_1_23"/>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538" name="Google Shape;538;g1dd31965304_1_23"/>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dd31965304_1_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45" name="Google Shape;545;g1dd31965304_1_37"/>
          <p:cNvPicPr preferRelativeResize="0"/>
          <p:nvPr/>
        </p:nvPicPr>
        <p:blipFill>
          <a:blip r:embed="rId3">
            <a:alphaModFix/>
          </a:blip>
          <a:stretch>
            <a:fillRect/>
          </a:stretch>
        </p:blipFill>
        <p:spPr>
          <a:xfrm>
            <a:off x="965750" y="979725"/>
            <a:ext cx="7447349" cy="8677849"/>
          </a:xfrm>
          <a:prstGeom prst="rect">
            <a:avLst/>
          </a:prstGeom>
          <a:noFill/>
          <a:ln>
            <a:noFill/>
          </a:ln>
          <a:effectLst>
            <a:outerShdw blurRad="271463" dist="104775" dir="5400000" algn="bl" rotWithShape="0">
              <a:srgbClr val="000000">
                <a:alpha val="67000"/>
              </a:srgbClr>
            </a:outerShdw>
          </a:effectLst>
        </p:spPr>
      </p:pic>
      <p:sp>
        <p:nvSpPr>
          <p:cNvPr id="546" name="Google Shape;546;g1dd31965304_1_37"/>
          <p:cNvSpPr/>
          <p:nvPr/>
        </p:nvSpPr>
        <p:spPr>
          <a:xfrm>
            <a:off x="129850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7" name="Google Shape;547;g1dd31965304_1_37"/>
          <p:cNvPicPr preferRelativeResize="0"/>
          <p:nvPr/>
        </p:nvPicPr>
        <p:blipFill>
          <a:blip r:embed="rId3">
            <a:alphaModFix/>
          </a:blip>
          <a:stretch>
            <a:fillRect/>
          </a:stretch>
        </p:blipFill>
        <p:spPr>
          <a:xfrm>
            <a:off x="9375725" y="979725"/>
            <a:ext cx="7447349" cy="8677849"/>
          </a:xfrm>
          <a:prstGeom prst="rect">
            <a:avLst/>
          </a:prstGeom>
          <a:noFill/>
          <a:ln>
            <a:noFill/>
          </a:ln>
          <a:effectLst>
            <a:outerShdw blurRad="271463" dist="104775" dir="5400000" algn="bl" rotWithShape="0">
              <a:srgbClr val="000000">
                <a:alpha val="67000"/>
              </a:srgbClr>
            </a:outerShdw>
          </a:effectLst>
        </p:spPr>
      </p:pic>
      <p:sp>
        <p:nvSpPr>
          <p:cNvPr id="548" name="Google Shape;548;g1dd31965304_1_37"/>
          <p:cNvSpPr/>
          <p:nvPr/>
        </p:nvSpPr>
        <p:spPr>
          <a:xfrm>
            <a:off x="972875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9" name="Google Shape;549;g1dd31965304_1_37"/>
          <p:cNvPicPr preferRelativeResize="0"/>
          <p:nvPr/>
        </p:nvPicPr>
        <p:blipFill>
          <a:blip r:embed="rId4">
            <a:alphaModFix/>
          </a:blip>
          <a:stretch>
            <a:fillRect/>
          </a:stretch>
        </p:blipFill>
        <p:spPr>
          <a:xfrm>
            <a:off x="1435075" y="1475900"/>
            <a:ext cx="6462475" cy="6058574"/>
          </a:xfrm>
          <a:prstGeom prst="rect">
            <a:avLst/>
          </a:prstGeom>
          <a:noFill/>
          <a:ln>
            <a:noFill/>
          </a:ln>
        </p:spPr>
      </p:pic>
      <p:pic>
        <p:nvPicPr>
          <p:cNvPr id="550" name="Google Shape;550;g1dd31965304_1_37"/>
          <p:cNvPicPr preferRelativeResize="0"/>
          <p:nvPr/>
        </p:nvPicPr>
        <p:blipFill>
          <a:blip r:embed="rId5">
            <a:alphaModFix/>
          </a:blip>
          <a:stretch>
            <a:fillRect/>
          </a:stretch>
        </p:blipFill>
        <p:spPr>
          <a:xfrm>
            <a:off x="9869775" y="1475900"/>
            <a:ext cx="6462475" cy="6058576"/>
          </a:xfrm>
          <a:prstGeom prst="rect">
            <a:avLst/>
          </a:prstGeom>
          <a:noFill/>
          <a:ln>
            <a:noFill/>
          </a:ln>
        </p:spPr>
      </p:pic>
      <p:pic>
        <p:nvPicPr>
          <p:cNvPr id="551" name="Google Shape;551;g1dd31965304_1_37"/>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552" name="Google Shape;552;g1dd31965304_1_37"/>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dd31965304_1_5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59" name="Google Shape;559;g1dd31965304_1_51"/>
          <p:cNvPicPr preferRelativeResize="0"/>
          <p:nvPr/>
        </p:nvPicPr>
        <p:blipFill>
          <a:blip r:embed="rId3">
            <a:alphaModFix/>
          </a:blip>
          <a:stretch>
            <a:fillRect/>
          </a:stretch>
        </p:blipFill>
        <p:spPr>
          <a:xfrm>
            <a:off x="965750" y="979725"/>
            <a:ext cx="7447349" cy="8677849"/>
          </a:xfrm>
          <a:prstGeom prst="rect">
            <a:avLst/>
          </a:prstGeom>
          <a:noFill/>
          <a:ln>
            <a:noFill/>
          </a:ln>
          <a:effectLst>
            <a:outerShdw blurRad="271463" dist="104775" dir="5400000" algn="bl" rotWithShape="0">
              <a:srgbClr val="000000">
                <a:alpha val="67000"/>
              </a:srgbClr>
            </a:outerShdw>
          </a:effectLst>
        </p:spPr>
      </p:pic>
      <p:sp>
        <p:nvSpPr>
          <p:cNvPr id="560" name="Google Shape;560;g1dd31965304_1_51"/>
          <p:cNvSpPr/>
          <p:nvPr/>
        </p:nvSpPr>
        <p:spPr>
          <a:xfrm>
            <a:off x="129850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1" name="Google Shape;561;g1dd31965304_1_51"/>
          <p:cNvPicPr preferRelativeResize="0"/>
          <p:nvPr/>
        </p:nvPicPr>
        <p:blipFill>
          <a:blip r:embed="rId3">
            <a:alphaModFix/>
          </a:blip>
          <a:stretch>
            <a:fillRect/>
          </a:stretch>
        </p:blipFill>
        <p:spPr>
          <a:xfrm>
            <a:off x="9375725" y="979725"/>
            <a:ext cx="7447349" cy="8677849"/>
          </a:xfrm>
          <a:prstGeom prst="rect">
            <a:avLst/>
          </a:prstGeom>
          <a:noFill/>
          <a:ln>
            <a:noFill/>
          </a:ln>
          <a:effectLst>
            <a:outerShdw blurRad="271463" dist="104775" dir="5400000" algn="bl" rotWithShape="0">
              <a:srgbClr val="000000">
                <a:alpha val="67000"/>
              </a:srgbClr>
            </a:outerShdw>
          </a:effectLst>
        </p:spPr>
      </p:pic>
      <p:sp>
        <p:nvSpPr>
          <p:cNvPr id="562" name="Google Shape;562;g1dd31965304_1_51"/>
          <p:cNvSpPr/>
          <p:nvPr/>
        </p:nvSpPr>
        <p:spPr>
          <a:xfrm>
            <a:off x="972875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3" name="Google Shape;563;g1dd31965304_1_51"/>
          <p:cNvPicPr preferRelativeResize="0"/>
          <p:nvPr/>
        </p:nvPicPr>
        <p:blipFill>
          <a:blip r:embed="rId4">
            <a:alphaModFix/>
          </a:blip>
          <a:stretch>
            <a:fillRect/>
          </a:stretch>
        </p:blipFill>
        <p:spPr>
          <a:xfrm>
            <a:off x="1461400" y="1466850"/>
            <a:ext cx="6170275" cy="6300875"/>
          </a:xfrm>
          <a:prstGeom prst="rect">
            <a:avLst/>
          </a:prstGeom>
          <a:noFill/>
          <a:ln>
            <a:noFill/>
          </a:ln>
        </p:spPr>
      </p:pic>
      <p:pic>
        <p:nvPicPr>
          <p:cNvPr id="564" name="Google Shape;564;g1dd31965304_1_51"/>
          <p:cNvPicPr preferRelativeResize="0"/>
          <p:nvPr/>
        </p:nvPicPr>
        <p:blipFill>
          <a:blip r:embed="rId5">
            <a:alphaModFix/>
          </a:blip>
          <a:stretch>
            <a:fillRect/>
          </a:stretch>
        </p:blipFill>
        <p:spPr>
          <a:xfrm>
            <a:off x="9832075" y="1466851"/>
            <a:ext cx="6534650" cy="6300875"/>
          </a:xfrm>
          <a:prstGeom prst="rect">
            <a:avLst/>
          </a:prstGeom>
          <a:noFill/>
          <a:ln>
            <a:noFill/>
          </a:ln>
        </p:spPr>
      </p:pic>
      <p:pic>
        <p:nvPicPr>
          <p:cNvPr id="565" name="Google Shape;565;g1dd31965304_1_51"/>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566" name="Google Shape;566;g1dd31965304_1_51"/>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1dd31965304_1_6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73" name="Google Shape;573;g1dd31965304_1_64"/>
          <p:cNvPicPr preferRelativeResize="0"/>
          <p:nvPr/>
        </p:nvPicPr>
        <p:blipFill>
          <a:blip r:embed="rId3">
            <a:alphaModFix/>
          </a:blip>
          <a:stretch>
            <a:fillRect/>
          </a:stretch>
        </p:blipFill>
        <p:spPr>
          <a:xfrm>
            <a:off x="965750" y="979725"/>
            <a:ext cx="7447349" cy="8677849"/>
          </a:xfrm>
          <a:prstGeom prst="rect">
            <a:avLst/>
          </a:prstGeom>
          <a:noFill/>
          <a:ln>
            <a:noFill/>
          </a:ln>
          <a:effectLst>
            <a:outerShdw blurRad="271463" dist="104775" dir="5400000" algn="bl" rotWithShape="0">
              <a:srgbClr val="000000">
                <a:alpha val="67000"/>
              </a:srgbClr>
            </a:outerShdw>
          </a:effectLst>
        </p:spPr>
      </p:pic>
      <p:sp>
        <p:nvSpPr>
          <p:cNvPr id="574" name="Google Shape;574;g1dd31965304_1_64"/>
          <p:cNvSpPr/>
          <p:nvPr/>
        </p:nvSpPr>
        <p:spPr>
          <a:xfrm>
            <a:off x="129850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5" name="Google Shape;575;g1dd31965304_1_64"/>
          <p:cNvPicPr preferRelativeResize="0"/>
          <p:nvPr/>
        </p:nvPicPr>
        <p:blipFill>
          <a:blip r:embed="rId3">
            <a:alphaModFix/>
          </a:blip>
          <a:stretch>
            <a:fillRect/>
          </a:stretch>
        </p:blipFill>
        <p:spPr>
          <a:xfrm>
            <a:off x="9375725" y="979725"/>
            <a:ext cx="7447349" cy="8677849"/>
          </a:xfrm>
          <a:prstGeom prst="rect">
            <a:avLst/>
          </a:prstGeom>
          <a:noFill/>
          <a:ln>
            <a:noFill/>
          </a:ln>
          <a:effectLst>
            <a:outerShdw blurRad="271463" dist="104775" dir="5400000" algn="bl" rotWithShape="0">
              <a:srgbClr val="000000">
                <a:alpha val="67000"/>
              </a:srgbClr>
            </a:outerShdw>
          </a:effectLst>
        </p:spPr>
      </p:pic>
      <p:sp>
        <p:nvSpPr>
          <p:cNvPr id="576" name="Google Shape;576;g1dd31965304_1_64"/>
          <p:cNvSpPr/>
          <p:nvPr/>
        </p:nvSpPr>
        <p:spPr>
          <a:xfrm>
            <a:off x="972875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g1dd31965304_1_64"/>
          <p:cNvPicPr preferRelativeResize="0"/>
          <p:nvPr/>
        </p:nvPicPr>
        <p:blipFill>
          <a:blip r:embed="rId4">
            <a:alphaModFix/>
          </a:blip>
          <a:stretch>
            <a:fillRect/>
          </a:stretch>
        </p:blipFill>
        <p:spPr>
          <a:xfrm>
            <a:off x="1400575" y="1471625"/>
            <a:ext cx="6493224" cy="6086176"/>
          </a:xfrm>
          <a:prstGeom prst="rect">
            <a:avLst/>
          </a:prstGeom>
          <a:noFill/>
          <a:ln>
            <a:noFill/>
          </a:ln>
        </p:spPr>
      </p:pic>
      <p:pic>
        <p:nvPicPr>
          <p:cNvPr id="578" name="Google Shape;578;g1dd31965304_1_64"/>
          <p:cNvPicPr preferRelativeResize="0"/>
          <p:nvPr/>
        </p:nvPicPr>
        <p:blipFill>
          <a:blip r:embed="rId5">
            <a:alphaModFix/>
          </a:blip>
          <a:stretch>
            <a:fillRect/>
          </a:stretch>
        </p:blipFill>
        <p:spPr>
          <a:xfrm>
            <a:off x="9936250" y="1466850"/>
            <a:ext cx="6383475" cy="6254225"/>
          </a:xfrm>
          <a:prstGeom prst="rect">
            <a:avLst/>
          </a:prstGeom>
          <a:noFill/>
          <a:ln>
            <a:noFill/>
          </a:ln>
        </p:spPr>
      </p:pic>
      <p:pic>
        <p:nvPicPr>
          <p:cNvPr id="579" name="Google Shape;579;g1dd31965304_1_64"/>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580" name="Google Shape;580;g1dd31965304_1_64"/>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1dd31965304_1_8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87" name="Google Shape;587;g1dd31965304_1_80"/>
          <p:cNvPicPr preferRelativeResize="0"/>
          <p:nvPr/>
        </p:nvPicPr>
        <p:blipFill>
          <a:blip r:embed="rId3">
            <a:alphaModFix/>
          </a:blip>
          <a:stretch>
            <a:fillRect/>
          </a:stretch>
        </p:blipFill>
        <p:spPr>
          <a:xfrm>
            <a:off x="965750" y="979725"/>
            <a:ext cx="7447349" cy="8677849"/>
          </a:xfrm>
          <a:prstGeom prst="rect">
            <a:avLst/>
          </a:prstGeom>
          <a:noFill/>
          <a:ln>
            <a:noFill/>
          </a:ln>
          <a:effectLst>
            <a:outerShdw blurRad="271463" dist="104775" dir="5400000" algn="bl" rotWithShape="0">
              <a:srgbClr val="000000">
                <a:alpha val="67000"/>
              </a:srgbClr>
            </a:outerShdw>
          </a:effectLst>
        </p:spPr>
      </p:pic>
      <p:sp>
        <p:nvSpPr>
          <p:cNvPr id="588" name="Google Shape;588;g1dd31965304_1_80"/>
          <p:cNvSpPr/>
          <p:nvPr/>
        </p:nvSpPr>
        <p:spPr>
          <a:xfrm>
            <a:off x="129850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g1dd31965304_1_80"/>
          <p:cNvPicPr preferRelativeResize="0"/>
          <p:nvPr/>
        </p:nvPicPr>
        <p:blipFill>
          <a:blip r:embed="rId3">
            <a:alphaModFix/>
          </a:blip>
          <a:stretch>
            <a:fillRect/>
          </a:stretch>
        </p:blipFill>
        <p:spPr>
          <a:xfrm>
            <a:off x="9375725" y="979725"/>
            <a:ext cx="7447349" cy="8677849"/>
          </a:xfrm>
          <a:prstGeom prst="rect">
            <a:avLst/>
          </a:prstGeom>
          <a:noFill/>
          <a:ln>
            <a:noFill/>
          </a:ln>
          <a:effectLst>
            <a:outerShdw blurRad="271463" dist="104775" dir="5400000" algn="bl" rotWithShape="0">
              <a:srgbClr val="000000">
                <a:alpha val="67000"/>
              </a:srgbClr>
            </a:outerShdw>
          </a:effectLst>
        </p:spPr>
      </p:pic>
      <p:sp>
        <p:nvSpPr>
          <p:cNvPr id="590" name="Google Shape;590;g1dd31965304_1_80"/>
          <p:cNvSpPr/>
          <p:nvPr/>
        </p:nvSpPr>
        <p:spPr>
          <a:xfrm>
            <a:off x="972875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1" name="Google Shape;591;g1dd31965304_1_80"/>
          <p:cNvPicPr preferRelativeResize="0"/>
          <p:nvPr/>
        </p:nvPicPr>
        <p:blipFill>
          <a:blip r:embed="rId4">
            <a:alphaModFix/>
          </a:blip>
          <a:stretch>
            <a:fillRect/>
          </a:stretch>
        </p:blipFill>
        <p:spPr>
          <a:xfrm>
            <a:off x="1475375" y="1503275"/>
            <a:ext cx="5913362" cy="6254049"/>
          </a:xfrm>
          <a:prstGeom prst="rect">
            <a:avLst/>
          </a:prstGeom>
          <a:noFill/>
          <a:ln>
            <a:noFill/>
          </a:ln>
        </p:spPr>
      </p:pic>
      <p:pic>
        <p:nvPicPr>
          <p:cNvPr id="592" name="Google Shape;592;g1dd31965304_1_80"/>
          <p:cNvPicPr preferRelativeResize="0"/>
          <p:nvPr/>
        </p:nvPicPr>
        <p:blipFill>
          <a:blip r:embed="rId5">
            <a:alphaModFix/>
          </a:blip>
          <a:stretch>
            <a:fillRect/>
          </a:stretch>
        </p:blipFill>
        <p:spPr>
          <a:xfrm>
            <a:off x="9832100" y="1503275"/>
            <a:ext cx="6534600" cy="6254049"/>
          </a:xfrm>
          <a:prstGeom prst="rect">
            <a:avLst/>
          </a:prstGeom>
          <a:noFill/>
          <a:ln>
            <a:noFill/>
          </a:ln>
        </p:spPr>
      </p:pic>
      <p:pic>
        <p:nvPicPr>
          <p:cNvPr id="593" name="Google Shape;593;g1dd31965304_1_80"/>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594" name="Google Shape;594;g1dd31965304_1_80"/>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1dd31965304_1_9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01" name="Google Shape;601;g1dd31965304_1_93"/>
          <p:cNvPicPr preferRelativeResize="0"/>
          <p:nvPr/>
        </p:nvPicPr>
        <p:blipFill>
          <a:blip r:embed="rId3">
            <a:alphaModFix/>
          </a:blip>
          <a:stretch>
            <a:fillRect/>
          </a:stretch>
        </p:blipFill>
        <p:spPr>
          <a:xfrm>
            <a:off x="965750" y="979725"/>
            <a:ext cx="7447349" cy="8677849"/>
          </a:xfrm>
          <a:prstGeom prst="rect">
            <a:avLst/>
          </a:prstGeom>
          <a:noFill/>
          <a:ln>
            <a:noFill/>
          </a:ln>
          <a:effectLst>
            <a:outerShdw blurRad="271463" dist="104775" dir="5400000" algn="bl" rotWithShape="0">
              <a:srgbClr val="000000">
                <a:alpha val="67000"/>
              </a:srgbClr>
            </a:outerShdw>
          </a:effectLst>
        </p:spPr>
      </p:pic>
      <p:sp>
        <p:nvSpPr>
          <p:cNvPr id="602" name="Google Shape;602;g1dd31965304_1_93"/>
          <p:cNvSpPr/>
          <p:nvPr/>
        </p:nvSpPr>
        <p:spPr>
          <a:xfrm>
            <a:off x="129850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g1dd31965304_1_93"/>
          <p:cNvPicPr preferRelativeResize="0"/>
          <p:nvPr/>
        </p:nvPicPr>
        <p:blipFill>
          <a:blip r:embed="rId3">
            <a:alphaModFix/>
          </a:blip>
          <a:stretch>
            <a:fillRect/>
          </a:stretch>
        </p:blipFill>
        <p:spPr>
          <a:xfrm>
            <a:off x="9375725" y="979725"/>
            <a:ext cx="7447349" cy="8677849"/>
          </a:xfrm>
          <a:prstGeom prst="rect">
            <a:avLst/>
          </a:prstGeom>
          <a:noFill/>
          <a:ln>
            <a:noFill/>
          </a:ln>
          <a:effectLst>
            <a:outerShdw blurRad="271463" dist="104775" dir="5400000" algn="bl" rotWithShape="0">
              <a:srgbClr val="000000">
                <a:alpha val="67000"/>
              </a:srgbClr>
            </a:outerShdw>
          </a:effectLst>
        </p:spPr>
      </p:pic>
      <p:sp>
        <p:nvSpPr>
          <p:cNvPr id="604" name="Google Shape;604;g1dd31965304_1_93"/>
          <p:cNvSpPr/>
          <p:nvPr/>
        </p:nvSpPr>
        <p:spPr>
          <a:xfrm>
            <a:off x="972875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g1dd31965304_1_93"/>
          <p:cNvPicPr preferRelativeResize="0"/>
          <p:nvPr/>
        </p:nvPicPr>
        <p:blipFill>
          <a:blip r:embed="rId4">
            <a:alphaModFix/>
          </a:blip>
          <a:stretch>
            <a:fillRect/>
          </a:stretch>
        </p:blipFill>
        <p:spPr>
          <a:xfrm>
            <a:off x="1410125" y="1516227"/>
            <a:ext cx="6518050" cy="5989326"/>
          </a:xfrm>
          <a:prstGeom prst="rect">
            <a:avLst/>
          </a:prstGeom>
          <a:noFill/>
          <a:ln>
            <a:noFill/>
          </a:ln>
        </p:spPr>
      </p:pic>
      <p:pic>
        <p:nvPicPr>
          <p:cNvPr id="606" name="Google Shape;606;g1dd31965304_1_93"/>
          <p:cNvPicPr preferRelativeResize="0"/>
          <p:nvPr/>
        </p:nvPicPr>
        <p:blipFill>
          <a:blip r:embed="rId5">
            <a:alphaModFix/>
          </a:blip>
          <a:stretch>
            <a:fillRect/>
          </a:stretch>
        </p:blipFill>
        <p:spPr>
          <a:xfrm>
            <a:off x="9906550" y="1516225"/>
            <a:ext cx="6404051" cy="5989326"/>
          </a:xfrm>
          <a:prstGeom prst="rect">
            <a:avLst/>
          </a:prstGeom>
          <a:noFill/>
          <a:ln>
            <a:noFill/>
          </a:ln>
        </p:spPr>
      </p:pic>
      <p:pic>
        <p:nvPicPr>
          <p:cNvPr id="607" name="Google Shape;607;g1dd31965304_1_93"/>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608" name="Google Shape;608;g1dd31965304_1_93"/>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1dd31965304_1_10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15" name="Google Shape;615;g1dd31965304_1_106"/>
          <p:cNvPicPr preferRelativeResize="0"/>
          <p:nvPr/>
        </p:nvPicPr>
        <p:blipFill>
          <a:blip r:embed="rId3">
            <a:alphaModFix/>
          </a:blip>
          <a:stretch>
            <a:fillRect/>
          </a:stretch>
        </p:blipFill>
        <p:spPr>
          <a:xfrm>
            <a:off x="965750" y="979725"/>
            <a:ext cx="7447349" cy="8677849"/>
          </a:xfrm>
          <a:prstGeom prst="rect">
            <a:avLst/>
          </a:prstGeom>
          <a:noFill/>
          <a:ln>
            <a:noFill/>
          </a:ln>
          <a:effectLst>
            <a:outerShdw blurRad="271463" dist="104775" dir="5400000" algn="bl" rotWithShape="0">
              <a:srgbClr val="000000">
                <a:alpha val="67000"/>
              </a:srgbClr>
            </a:outerShdw>
          </a:effectLst>
        </p:spPr>
      </p:pic>
      <p:sp>
        <p:nvSpPr>
          <p:cNvPr id="616" name="Google Shape;616;g1dd31965304_1_106"/>
          <p:cNvSpPr/>
          <p:nvPr/>
        </p:nvSpPr>
        <p:spPr>
          <a:xfrm>
            <a:off x="129850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7" name="Google Shape;617;g1dd31965304_1_106"/>
          <p:cNvPicPr preferRelativeResize="0"/>
          <p:nvPr/>
        </p:nvPicPr>
        <p:blipFill>
          <a:blip r:embed="rId3">
            <a:alphaModFix/>
          </a:blip>
          <a:stretch>
            <a:fillRect/>
          </a:stretch>
        </p:blipFill>
        <p:spPr>
          <a:xfrm>
            <a:off x="9375725" y="979725"/>
            <a:ext cx="7447349" cy="8677849"/>
          </a:xfrm>
          <a:prstGeom prst="rect">
            <a:avLst/>
          </a:prstGeom>
          <a:noFill/>
          <a:ln>
            <a:noFill/>
          </a:ln>
          <a:effectLst>
            <a:outerShdw blurRad="271463" dist="104775" dir="5400000" algn="bl" rotWithShape="0">
              <a:srgbClr val="000000">
                <a:alpha val="67000"/>
              </a:srgbClr>
            </a:outerShdw>
          </a:effectLst>
        </p:spPr>
      </p:pic>
      <p:sp>
        <p:nvSpPr>
          <p:cNvPr id="618" name="Google Shape;618;g1dd31965304_1_106"/>
          <p:cNvSpPr/>
          <p:nvPr/>
        </p:nvSpPr>
        <p:spPr>
          <a:xfrm>
            <a:off x="9728750" y="135295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9" name="Google Shape;619;g1dd31965304_1_106"/>
          <p:cNvPicPr preferRelativeResize="0"/>
          <p:nvPr/>
        </p:nvPicPr>
        <p:blipFill>
          <a:blip r:embed="rId4">
            <a:alphaModFix/>
          </a:blip>
          <a:stretch>
            <a:fillRect/>
          </a:stretch>
        </p:blipFill>
        <p:spPr>
          <a:xfrm>
            <a:off x="1423425" y="1523025"/>
            <a:ext cx="6492074" cy="5964799"/>
          </a:xfrm>
          <a:prstGeom prst="rect">
            <a:avLst/>
          </a:prstGeom>
          <a:noFill/>
          <a:ln>
            <a:noFill/>
          </a:ln>
        </p:spPr>
      </p:pic>
      <p:pic>
        <p:nvPicPr>
          <p:cNvPr id="620" name="Google Shape;620;g1dd31965304_1_106"/>
          <p:cNvPicPr preferRelativeResize="0"/>
          <p:nvPr/>
        </p:nvPicPr>
        <p:blipFill>
          <a:blip r:embed="rId5">
            <a:alphaModFix/>
          </a:blip>
          <a:stretch>
            <a:fillRect/>
          </a:stretch>
        </p:blipFill>
        <p:spPr>
          <a:xfrm>
            <a:off x="9879300" y="1523025"/>
            <a:ext cx="6492074" cy="5964800"/>
          </a:xfrm>
          <a:prstGeom prst="rect">
            <a:avLst/>
          </a:prstGeom>
          <a:noFill/>
          <a:ln>
            <a:noFill/>
          </a:ln>
        </p:spPr>
      </p:pic>
      <p:pic>
        <p:nvPicPr>
          <p:cNvPr id="621" name="Google Shape;621;g1dd31965304_1_106"/>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622" name="Google Shape;622;g1dd31965304_1_106"/>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
          <p:cNvSpPr/>
          <p:nvPr/>
        </p:nvSpPr>
        <p:spPr>
          <a:xfrm>
            <a:off x="0" y="0"/>
            <a:ext cx="10025400" cy="102870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3"/>
          <p:cNvCxnSpPr/>
          <p:nvPr/>
        </p:nvCxnSpPr>
        <p:spPr>
          <a:xfrm>
            <a:off x="15559431" y="871904"/>
            <a:ext cx="1699869" cy="0"/>
          </a:xfrm>
          <a:prstGeom prst="straightConnector1">
            <a:avLst/>
          </a:prstGeom>
          <a:noFill/>
          <a:ln w="447675" cap="rnd" cmpd="sng">
            <a:solidFill>
              <a:srgbClr val="FFBD59"/>
            </a:solidFill>
            <a:prstDash val="solid"/>
            <a:round/>
            <a:headEnd type="none" w="sm" len="sm"/>
            <a:tailEnd type="none" w="sm" len="sm"/>
          </a:ln>
        </p:spPr>
      </p:cxnSp>
      <p:cxnSp>
        <p:nvCxnSpPr>
          <p:cNvPr id="178" name="Google Shape;178;p3"/>
          <p:cNvCxnSpPr/>
          <p:nvPr/>
        </p:nvCxnSpPr>
        <p:spPr>
          <a:xfrm>
            <a:off x="13707905" y="871904"/>
            <a:ext cx="1699869" cy="0"/>
          </a:xfrm>
          <a:prstGeom prst="straightConnector1">
            <a:avLst/>
          </a:prstGeom>
          <a:noFill/>
          <a:ln w="447675" cap="rnd" cmpd="sng">
            <a:solidFill>
              <a:srgbClr val="D9D9D9">
                <a:alpha val="29803"/>
              </a:srgbClr>
            </a:solidFill>
            <a:prstDash val="solid"/>
            <a:round/>
            <a:headEnd type="none" w="sm" len="sm"/>
            <a:tailEnd type="none" w="sm" len="sm"/>
          </a:ln>
        </p:spPr>
      </p:cxnSp>
      <p:cxnSp>
        <p:nvCxnSpPr>
          <p:cNvPr id="179" name="Google Shape;179;p3"/>
          <p:cNvCxnSpPr/>
          <p:nvPr/>
        </p:nvCxnSpPr>
        <p:spPr>
          <a:xfrm>
            <a:off x="11856380" y="871904"/>
            <a:ext cx="1699869" cy="0"/>
          </a:xfrm>
          <a:prstGeom prst="straightConnector1">
            <a:avLst/>
          </a:prstGeom>
          <a:noFill/>
          <a:ln w="447675" cap="rnd" cmpd="sng">
            <a:solidFill>
              <a:srgbClr val="D9D9D9">
                <a:alpha val="29803"/>
              </a:srgbClr>
            </a:solidFill>
            <a:prstDash val="solid"/>
            <a:round/>
            <a:headEnd type="none" w="sm" len="sm"/>
            <a:tailEnd type="none" w="sm" len="sm"/>
          </a:ln>
        </p:spPr>
      </p:cxnSp>
      <p:sp>
        <p:nvSpPr>
          <p:cNvPr id="180" name="Google Shape;180;p3"/>
          <p:cNvSpPr txBox="1"/>
          <p:nvPr/>
        </p:nvSpPr>
        <p:spPr>
          <a:xfrm>
            <a:off x="15773400" y="796387"/>
            <a:ext cx="1169987" cy="221488"/>
          </a:xfrm>
          <a:prstGeom prst="rect">
            <a:avLst/>
          </a:prstGeom>
          <a:noFill/>
          <a:ln>
            <a:noFill/>
          </a:ln>
        </p:spPr>
        <p:txBody>
          <a:bodyPr spcFirstLastPara="1" wrap="square" lIns="0" tIns="0" rIns="0" bIns="0" anchor="t" anchorCtr="0">
            <a:spAutoFit/>
          </a:bodyPr>
          <a:lstStyle/>
          <a:p>
            <a:pPr marL="0" marR="0" lvl="0" indent="0" algn="ctr" rtl="0">
              <a:lnSpc>
                <a:spcPct val="124000"/>
              </a:lnSpc>
              <a:spcBef>
                <a:spcPts val="0"/>
              </a:spcBef>
              <a:spcAft>
                <a:spcPts val="0"/>
              </a:spcAft>
              <a:buNone/>
            </a:pPr>
            <a:r>
              <a:rPr lang="en-US" sz="1400" b="1">
                <a:solidFill>
                  <a:srgbClr val="232323"/>
                </a:solidFill>
                <a:latin typeface="Montserrat"/>
                <a:ea typeface="Montserrat"/>
                <a:cs typeface="Montserrat"/>
                <a:sym typeface="Montserrat"/>
              </a:rPr>
              <a:t>PRICE LIST</a:t>
            </a:r>
            <a:endParaRPr/>
          </a:p>
        </p:txBody>
      </p:sp>
      <p:sp>
        <p:nvSpPr>
          <p:cNvPr id="181" name="Google Shape;181;p3"/>
          <p:cNvSpPr txBox="1"/>
          <p:nvPr/>
        </p:nvSpPr>
        <p:spPr>
          <a:xfrm>
            <a:off x="13921875" y="796387"/>
            <a:ext cx="1169987" cy="221488"/>
          </a:xfrm>
          <a:prstGeom prst="rect">
            <a:avLst/>
          </a:prstGeom>
          <a:noFill/>
          <a:ln>
            <a:noFill/>
          </a:ln>
        </p:spPr>
        <p:txBody>
          <a:bodyPr spcFirstLastPara="1" wrap="square" lIns="0" tIns="0" rIns="0" bIns="0" anchor="t" anchorCtr="0">
            <a:spAutoFit/>
          </a:bodyPr>
          <a:lstStyle/>
          <a:p>
            <a:pPr marL="0" marR="0" lvl="0" indent="0" algn="ctr" rtl="0">
              <a:lnSpc>
                <a:spcPct val="124000"/>
              </a:lnSpc>
              <a:spcBef>
                <a:spcPts val="0"/>
              </a:spcBef>
              <a:spcAft>
                <a:spcPts val="0"/>
              </a:spcAft>
              <a:buNone/>
            </a:pPr>
            <a:r>
              <a:rPr lang="en-US" sz="1400" b="1">
                <a:solidFill>
                  <a:srgbClr val="232323"/>
                </a:solidFill>
                <a:latin typeface="Montserrat"/>
                <a:ea typeface="Montserrat"/>
                <a:cs typeface="Montserrat"/>
                <a:sym typeface="Montserrat"/>
              </a:rPr>
              <a:t>BOOKING</a:t>
            </a:r>
            <a:endParaRPr/>
          </a:p>
        </p:txBody>
      </p:sp>
      <p:sp>
        <p:nvSpPr>
          <p:cNvPr id="182" name="Google Shape;182;p3"/>
          <p:cNvSpPr txBox="1"/>
          <p:nvPr/>
        </p:nvSpPr>
        <p:spPr>
          <a:xfrm>
            <a:off x="12070349" y="796387"/>
            <a:ext cx="1169987" cy="221488"/>
          </a:xfrm>
          <a:prstGeom prst="rect">
            <a:avLst/>
          </a:prstGeom>
          <a:noFill/>
          <a:ln>
            <a:noFill/>
          </a:ln>
        </p:spPr>
        <p:txBody>
          <a:bodyPr spcFirstLastPara="1" wrap="square" lIns="0" tIns="0" rIns="0" bIns="0" anchor="t" anchorCtr="0">
            <a:spAutoFit/>
          </a:bodyPr>
          <a:lstStyle/>
          <a:p>
            <a:pPr marL="0" marR="0" lvl="0" indent="0" algn="ctr" rtl="0">
              <a:lnSpc>
                <a:spcPct val="124000"/>
              </a:lnSpc>
              <a:spcBef>
                <a:spcPts val="0"/>
              </a:spcBef>
              <a:spcAft>
                <a:spcPts val="0"/>
              </a:spcAft>
              <a:buNone/>
            </a:pPr>
            <a:r>
              <a:rPr lang="en-US" sz="1400" b="1">
                <a:solidFill>
                  <a:srgbClr val="232323"/>
                </a:solidFill>
                <a:latin typeface="Montserrat"/>
                <a:ea typeface="Montserrat"/>
                <a:cs typeface="Montserrat"/>
                <a:sym typeface="Montserrat"/>
              </a:rPr>
              <a:t>TRANSPORT</a:t>
            </a:r>
            <a:endParaRPr/>
          </a:p>
        </p:txBody>
      </p:sp>
      <p:pic>
        <p:nvPicPr>
          <p:cNvPr id="183" name="Google Shape;183;p3"/>
          <p:cNvPicPr preferRelativeResize="0"/>
          <p:nvPr/>
        </p:nvPicPr>
        <p:blipFill rotWithShape="1">
          <a:blip r:embed="rId3">
            <a:alphaModFix/>
          </a:blip>
          <a:srcRect/>
          <a:stretch/>
        </p:blipFill>
        <p:spPr>
          <a:xfrm>
            <a:off x="1743725" y="1414130"/>
            <a:ext cx="15163800" cy="7999397"/>
          </a:xfrm>
          <a:prstGeom prst="rect">
            <a:avLst/>
          </a:prstGeom>
          <a:noFill/>
          <a:ln>
            <a:noFill/>
          </a:ln>
        </p:spPr>
      </p:pic>
      <p:pic>
        <p:nvPicPr>
          <p:cNvPr id="184" name="Google Shape;184;p3"/>
          <p:cNvPicPr preferRelativeResize="0"/>
          <p:nvPr/>
        </p:nvPicPr>
        <p:blipFill rotWithShape="1">
          <a:blip r:embed="rId4">
            <a:alphaModFix/>
          </a:blip>
          <a:srcRect l="70693" t="47572"/>
          <a:stretch/>
        </p:blipFill>
        <p:spPr>
          <a:xfrm>
            <a:off x="12457105" y="5242750"/>
            <a:ext cx="4450419" cy="4170777"/>
          </a:xfrm>
          <a:prstGeom prst="rect">
            <a:avLst/>
          </a:prstGeom>
          <a:noFill/>
          <a:ln>
            <a:noFill/>
          </a:ln>
        </p:spPr>
      </p:pic>
      <p:sp>
        <p:nvSpPr>
          <p:cNvPr id="185" name="Google Shape;185;p3"/>
          <p:cNvSpPr txBox="1"/>
          <p:nvPr/>
        </p:nvSpPr>
        <p:spPr>
          <a:xfrm>
            <a:off x="3905285" y="871912"/>
            <a:ext cx="77199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A1543"/>
              </a:buClr>
              <a:buSzPts val="3500"/>
              <a:buFont typeface="Fredoka One"/>
              <a:buNone/>
            </a:pPr>
            <a:r>
              <a:rPr lang="en-US" sz="4900" b="0" i="0" u="none" strike="noStrike" cap="none">
                <a:solidFill>
                  <a:srgbClr val="2A1543"/>
                </a:solidFill>
                <a:latin typeface="Fredoka One"/>
                <a:ea typeface="Fredoka One"/>
                <a:cs typeface="Fredoka One"/>
                <a:sym typeface="Fredoka One"/>
              </a:rPr>
              <a:t>TABLE OF </a:t>
            </a:r>
            <a:r>
              <a:rPr lang="en-US" sz="4900" b="0" i="0" u="none" strike="noStrike" cap="none">
                <a:solidFill>
                  <a:srgbClr val="FFBD59"/>
                </a:solidFill>
                <a:latin typeface="Fredoka One"/>
                <a:ea typeface="Fredoka One"/>
                <a:cs typeface="Fredoka One"/>
                <a:sym typeface="Fredoka One"/>
              </a:rPr>
              <a:t>CONTENTS</a:t>
            </a:r>
            <a:endParaRPr sz="2900"/>
          </a:p>
        </p:txBody>
      </p:sp>
      <p:sp>
        <p:nvSpPr>
          <p:cNvPr id="186" name="Google Shape;186;p3"/>
          <p:cNvSpPr txBox="1"/>
          <p:nvPr/>
        </p:nvSpPr>
        <p:spPr>
          <a:xfrm>
            <a:off x="3601375" y="2108950"/>
            <a:ext cx="1842900" cy="21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a:solidFill>
                  <a:srgbClr val="F3B62E"/>
                </a:solidFill>
                <a:latin typeface="Fredoka One"/>
                <a:ea typeface="Fredoka One"/>
                <a:cs typeface="Fredoka One"/>
                <a:sym typeface="Fredoka One"/>
              </a:rPr>
              <a:t>01</a:t>
            </a:r>
            <a:endParaRPr sz="8000">
              <a:solidFill>
                <a:srgbClr val="F3B62E"/>
              </a:solidFill>
              <a:latin typeface="Fredoka One"/>
              <a:ea typeface="Fredoka One"/>
              <a:cs typeface="Fredoka One"/>
              <a:sym typeface="Fredoka One"/>
            </a:endParaRPr>
          </a:p>
        </p:txBody>
      </p:sp>
      <p:sp>
        <p:nvSpPr>
          <p:cNvPr id="187" name="Google Shape;187;p3"/>
          <p:cNvSpPr txBox="1"/>
          <p:nvPr/>
        </p:nvSpPr>
        <p:spPr>
          <a:xfrm>
            <a:off x="8222550" y="2108950"/>
            <a:ext cx="1842900" cy="21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a:solidFill>
                  <a:srgbClr val="F3B62E"/>
                </a:solidFill>
                <a:latin typeface="Fredoka One"/>
                <a:ea typeface="Fredoka One"/>
                <a:cs typeface="Fredoka One"/>
                <a:sym typeface="Fredoka One"/>
              </a:rPr>
              <a:t>02</a:t>
            </a:r>
            <a:endParaRPr sz="8000">
              <a:solidFill>
                <a:srgbClr val="F3B62E"/>
              </a:solidFill>
              <a:latin typeface="Fredoka One"/>
              <a:ea typeface="Fredoka One"/>
              <a:cs typeface="Fredoka One"/>
              <a:sym typeface="Fredoka One"/>
            </a:endParaRPr>
          </a:p>
        </p:txBody>
      </p:sp>
      <p:sp>
        <p:nvSpPr>
          <p:cNvPr id="188" name="Google Shape;188;p3"/>
          <p:cNvSpPr txBox="1"/>
          <p:nvPr/>
        </p:nvSpPr>
        <p:spPr>
          <a:xfrm>
            <a:off x="3601375" y="5004400"/>
            <a:ext cx="1842900" cy="21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a:solidFill>
                  <a:srgbClr val="F3B62E"/>
                </a:solidFill>
                <a:latin typeface="Fredoka One"/>
                <a:ea typeface="Fredoka One"/>
                <a:cs typeface="Fredoka One"/>
                <a:sym typeface="Fredoka One"/>
              </a:rPr>
              <a:t>03</a:t>
            </a:r>
            <a:endParaRPr sz="8000">
              <a:solidFill>
                <a:srgbClr val="F3B62E"/>
              </a:solidFill>
              <a:latin typeface="Fredoka One"/>
              <a:ea typeface="Fredoka One"/>
              <a:cs typeface="Fredoka One"/>
              <a:sym typeface="Fredoka One"/>
            </a:endParaRPr>
          </a:p>
        </p:txBody>
      </p:sp>
      <p:sp>
        <p:nvSpPr>
          <p:cNvPr id="189" name="Google Shape;189;p3"/>
          <p:cNvSpPr txBox="1"/>
          <p:nvPr/>
        </p:nvSpPr>
        <p:spPr>
          <a:xfrm>
            <a:off x="8222550" y="5004400"/>
            <a:ext cx="1842900" cy="21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0">
                <a:solidFill>
                  <a:srgbClr val="F3B62E"/>
                </a:solidFill>
                <a:latin typeface="Fredoka One"/>
                <a:ea typeface="Fredoka One"/>
                <a:cs typeface="Fredoka One"/>
                <a:sym typeface="Fredoka One"/>
              </a:rPr>
              <a:t>04</a:t>
            </a:r>
            <a:endParaRPr sz="8000">
              <a:solidFill>
                <a:srgbClr val="F3B62E"/>
              </a:solidFill>
              <a:latin typeface="Fredoka One"/>
              <a:ea typeface="Fredoka One"/>
              <a:cs typeface="Fredoka One"/>
              <a:sym typeface="Fredoka One"/>
            </a:endParaRPr>
          </a:p>
        </p:txBody>
      </p:sp>
      <p:pic>
        <p:nvPicPr>
          <p:cNvPr id="190" name="Google Shape;190;p3"/>
          <p:cNvPicPr preferRelativeResize="0"/>
          <p:nvPr/>
        </p:nvPicPr>
        <p:blipFill rotWithShape="1">
          <a:blip r:embed="rId5">
            <a:alphaModFix/>
          </a:blip>
          <a:srcRect/>
          <a:stretch/>
        </p:blipFill>
        <p:spPr>
          <a:xfrm>
            <a:off x="203569" y="72040"/>
            <a:ext cx="579893" cy="799854"/>
          </a:xfrm>
          <a:prstGeom prst="rect">
            <a:avLst/>
          </a:prstGeom>
          <a:noFill/>
          <a:ln>
            <a:noFill/>
          </a:ln>
        </p:spPr>
      </p:pic>
      <p:sp>
        <p:nvSpPr>
          <p:cNvPr id="191" name="Google Shape;191;p3"/>
          <p:cNvSpPr txBox="1"/>
          <p:nvPr/>
        </p:nvSpPr>
        <p:spPr>
          <a:xfrm>
            <a:off x="935127" y="171275"/>
            <a:ext cx="47022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
        <p:nvSpPr>
          <p:cNvPr id="192" name="Google Shape;192;p3"/>
          <p:cNvSpPr txBox="1"/>
          <p:nvPr/>
        </p:nvSpPr>
        <p:spPr>
          <a:xfrm>
            <a:off x="5143375" y="3169075"/>
            <a:ext cx="3392400" cy="79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sz="3800">
                <a:solidFill>
                  <a:schemeClr val="lt1"/>
                </a:solidFill>
                <a:latin typeface="Fredoka One"/>
                <a:ea typeface="Fredoka One"/>
                <a:cs typeface="Fredoka One"/>
                <a:sym typeface="Fredoka One"/>
              </a:rPr>
              <a:t>Description</a:t>
            </a:r>
            <a:endParaRPr sz="3800">
              <a:solidFill>
                <a:schemeClr val="lt1"/>
              </a:solidFill>
              <a:latin typeface="Fredoka One"/>
              <a:ea typeface="Fredoka One"/>
              <a:cs typeface="Fredoka One"/>
              <a:sym typeface="Fredoka One"/>
            </a:endParaRPr>
          </a:p>
          <a:p>
            <a:pPr marL="0" lvl="0" indent="0" algn="l" rtl="0">
              <a:spcBef>
                <a:spcPts val="0"/>
              </a:spcBef>
              <a:spcAft>
                <a:spcPts val="0"/>
              </a:spcAft>
              <a:buNone/>
            </a:pPr>
            <a:endParaRPr sz="3800">
              <a:solidFill>
                <a:schemeClr val="lt1"/>
              </a:solidFill>
              <a:latin typeface="Fredoka One"/>
              <a:ea typeface="Fredoka One"/>
              <a:cs typeface="Fredoka One"/>
              <a:sym typeface="Fredoka One"/>
            </a:endParaRPr>
          </a:p>
        </p:txBody>
      </p:sp>
      <p:sp>
        <p:nvSpPr>
          <p:cNvPr id="193" name="Google Shape;193;p3"/>
          <p:cNvSpPr txBox="1"/>
          <p:nvPr/>
        </p:nvSpPr>
        <p:spPr>
          <a:xfrm>
            <a:off x="8886350" y="3169075"/>
            <a:ext cx="4289400" cy="79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800">
                <a:solidFill>
                  <a:schemeClr val="lt1"/>
                </a:solidFill>
                <a:latin typeface="Fredoka One"/>
                <a:ea typeface="Fredoka One"/>
                <a:cs typeface="Fredoka One"/>
                <a:sym typeface="Fredoka One"/>
              </a:rPr>
              <a:t>Features</a:t>
            </a:r>
            <a:endParaRPr sz="3800">
              <a:solidFill>
                <a:schemeClr val="lt1"/>
              </a:solidFill>
              <a:latin typeface="Fredoka One"/>
              <a:ea typeface="Fredoka One"/>
              <a:cs typeface="Fredoka One"/>
              <a:sym typeface="Fredoka One"/>
            </a:endParaRPr>
          </a:p>
          <a:p>
            <a:pPr marL="0" lvl="0" indent="0" algn="ctr" rtl="0">
              <a:spcBef>
                <a:spcPts val="0"/>
              </a:spcBef>
              <a:spcAft>
                <a:spcPts val="0"/>
              </a:spcAft>
              <a:buNone/>
            </a:pPr>
            <a:endParaRPr sz="3800">
              <a:solidFill>
                <a:schemeClr val="lt1"/>
              </a:solidFill>
              <a:latin typeface="Fredoka One"/>
              <a:ea typeface="Fredoka One"/>
              <a:cs typeface="Fredoka One"/>
              <a:sym typeface="Fredoka One"/>
            </a:endParaRPr>
          </a:p>
        </p:txBody>
      </p:sp>
      <p:sp>
        <p:nvSpPr>
          <p:cNvPr id="194" name="Google Shape;194;p3"/>
          <p:cNvSpPr txBox="1"/>
          <p:nvPr/>
        </p:nvSpPr>
        <p:spPr>
          <a:xfrm>
            <a:off x="9873000" y="5787850"/>
            <a:ext cx="3225300" cy="79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800">
                <a:solidFill>
                  <a:schemeClr val="lt1"/>
                </a:solidFill>
                <a:latin typeface="Fredoka One"/>
                <a:ea typeface="Fredoka One"/>
                <a:cs typeface="Fredoka One"/>
                <a:sym typeface="Fredoka One"/>
              </a:rPr>
              <a:t>PROGRAM CODE</a:t>
            </a:r>
            <a:endParaRPr sz="3800">
              <a:solidFill>
                <a:schemeClr val="lt1"/>
              </a:solidFill>
              <a:latin typeface="Fredoka One"/>
              <a:ea typeface="Fredoka One"/>
              <a:cs typeface="Fredoka One"/>
              <a:sym typeface="Fredoka One"/>
            </a:endParaRPr>
          </a:p>
        </p:txBody>
      </p:sp>
      <p:sp>
        <p:nvSpPr>
          <p:cNvPr id="195" name="Google Shape;195;p3"/>
          <p:cNvSpPr txBox="1"/>
          <p:nvPr/>
        </p:nvSpPr>
        <p:spPr>
          <a:xfrm>
            <a:off x="5310425" y="5787850"/>
            <a:ext cx="3225300" cy="79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800">
                <a:solidFill>
                  <a:schemeClr val="lt1"/>
                </a:solidFill>
                <a:latin typeface="Fredoka One"/>
                <a:ea typeface="Fredoka One"/>
                <a:cs typeface="Fredoka One"/>
                <a:sym typeface="Fredoka One"/>
              </a:rPr>
              <a:t>USER MANUAL</a:t>
            </a:r>
            <a:endParaRPr sz="3800">
              <a:solidFill>
                <a:schemeClr val="lt1"/>
              </a:solidFill>
              <a:latin typeface="Fredoka One"/>
              <a:ea typeface="Fredoka One"/>
              <a:cs typeface="Fredoka One"/>
              <a:sym typeface="Fredoka One"/>
            </a:endParaRPr>
          </a:p>
        </p:txBody>
      </p:sp>
      <p:sp>
        <p:nvSpPr>
          <p:cNvPr id="196" name="Google Shape;196;p3"/>
          <p:cNvSpPr txBox="1"/>
          <p:nvPr/>
        </p:nvSpPr>
        <p:spPr>
          <a:xfrm>
            <a:off x="4997250" y="3968878"/>
            <a:ext cx="3225300" cy="103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a:solidFill>
                  <a:srgbClr val="2A1543"/>
                </a:solidFill>
                <a:latin typeface="Red Hat Text"/>
                <a:ea typeface="Red Hat Text"/>
                <a:cs typeface="Red Hat Text"/>
                <a:sym typeface="Red Hat Text"/>
              </a:rPr>
              <a:t>Salon reservation system concept</a:t>
            </a:r>
            <a:endParaRPr sz="2900">
              <a:solidFill>
                <a:srgbClr val="2A1543"/>
              </a:solidFill>
              <a:latin typeface="Red Hat Text"/>
              <a:ea typeface="Red Hat Text"/>
              <a:cs typeface="Red Hat Text"/>
              <a:sym typeface="Red Hat Text"/>
            </a:endParaRPr>
          </a:p>
        </p:txBody>
      </p:sp>
      <p:sp>
        <p:nvSpPr>
          <p:cNvPr id="197" name="Google Shape;197;p3"/>
          <p:cNvSpPr txBox="1"/>
          <p:nvPr/>
        </p:nvSpPr>
        <p:spPr>
          <a:xfrm>
            <a:off x="9556275" y="3968866"/>
            <a:ext cx="3225300" cy="103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a:solidFill>
                  <a:srgbClr val="2A1543"/>
                </a:solidFill>
                <a:latin typeface="Red Hat Text"/>
                <a:ea typeface="Red Hat Text"/>
                <a:cs typeface="Red Hat Text"/>
                <a:sym typeface="Red Hat Text"/>
              </a:rPr>
              <a:t>Objectives and target features</a:t>
            </a:r>
            <a:endParaRPr sz="2900">
              <a:solidFill>
                <a:srgbClr val="2A1543"/>
              </a:solidFill>
              <a:latin typeface="Red Hat Text"/>
              <a:ea typeface="Red Hat Text"/>
              <a:cs typeface="Red Hat Text"/>
              <a:sym typeface="Red Hat Text"/>
            </a:endParaRPr>
          </a:p>
        </p:txBody>
      </p:sp>
      <p:sp>
        <p:nvSpPr>
          <p:cNvPr id="198" name="Google Shape;198;p3"/>
          <p:cNvSpPr txBox="1"/>
          <p:nvPr/>
        </p:nvSpPr>
        <p:spPr>
          <a:xfrm>
            <a:off x="4830150" y="6810950"/>
            <a:ext cx="3392400" cy="103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a:solidFill>
                  <a:srgbClr val="2A1543"/>
                </a:solidFill>
                <a:latin typeface="Red Hat Text"/>
                <a:ea typeface="Red Hat Text"/>
                <a:cs typeface="Red Hat Text"/>
                <a:sym typeface="Red Hat Text"/>
              </a:rPr>
              <a:t>Simple salon reservation system</a:t>
            </a:r>
            <a:endParaRPr sz="2900">
              <a:solidFill>
                <a:srgbClr val="2A1543"/>
              </a:solidFill>
              <a:latin typeface="Red Hat Text"/>
              <a:ea typeface="Red Hat Text"/>
              <a:cs typeface="Red Hat Text"/>
              <a:sym typeface="Red Hat Text"/>
            </a:endParaRPr>
          </a:p>
        </p:txBody>
      </p:sp>
      <p:sp>
        <p:nvSpPr>
          <p:cNvPr id="199" name="Google Shape;199;p3"/>
          <p:cNvSpPr txBox="1"/>
          <p:nvPr/>
        </p:nvSpPr>
        <p:spPr>
          <a:xfrm>
            <a:off x="9418400" y="6810941"/>
            <a:ext cx="3225300" cy="103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900">
                <a:solidFill>
                  <a:srgbClr val="2A1543"/>
                </a:solidFill>
                <a:latin typeface="Red Hat Text"/>
                <a:ea typeface="Red Hat Text"/>
                <a:cs typeface="Red Hat Text"/>
                <a:sym typeface="Red Hat Text"/>
              </a:rPr>
              <a:t>The original code</a:t>
            </a:r>
            <a:endParaRPr sz="2900">
              <a:solidFill>
                <a:srgbClr val="2A1543"/>
              </a:solidFill>
              <a:latin typeface="Red Hat Text"/>
              <a:ea typeface="Red Hat Text"/>
              <a:cs typeface="Red Hat Text"/>
              <a:sym typeface="Red Hat Text"/>
            </a:endParaRPr>
          </a:p>
        </p:txBody>
      </p:sp>
      <p:pic>
        <p:nvPicPr>
          <p:cNvPr id="200" name="Google Shape;200;p3"/>
          <p:cNvPicPr preferRelativeResize="0"/>
          <p:nvPr/>
        </p:nvPicPr>
        <p:blipFill rotWithShape="1">
          <a:blip r:embed="rId6">
            <a:alphaModFix/>
          </a:blip>
          <a:srcRect/>
          <a:stretch/>
        </p:blipFill>
        <p:spPr>
          <a:xfrm>
            <a:off x="1760931" y="9111322"/>
            <a:ext cx="462862" cy="462862"/>
          </a:xfrm>
          <a:prstGeom prst="rect">
            <a:avLst/>
          </a:prstGeom>
          <a:noFill/>
          <a:ln>
            <a:noFill/>
          </a:ln>
        </p:spPr>
      </p:pic>
      <p:pic>
        <p:nvPicPr>
          <p:cNvPr id="201" name="Google Shape;201;p3"/>
          <p:cNvPicPr preferRelativeResize="0"/>
          <p:nvPr/>
        </p:nvPicPr>
        <p:blipFill rotWithShape="1">
          <a:blip r:embed="rId7">
            <a:alphaModFix amt="40000"/>
          </a:blip>
          <a:srcRect/>
          <a:stretch/>
        </p:blipFill>
        <p:spPr>
          <a:xfrm flipH="1">
            <a:off x="1028700" y="9111322"/>
            <a:ext cx="462862" cy="462862"/>
          </a:xfrm>
          <a:prstGeom prst="rect">
            <a:avLst/>
          </a:prstGeom>
          <a:noFill/>
          <a:ln>
            <a:noFill/>
          </a:ln>
        </p:spPr>
      </p:pic>
      <p:sp>
        <p:nvSpPr>
          <p:cNvPr id="202" name="Google Shape;202;p3"/>
          <p:cNvSpPr txBox="1"/>
          <p:nvPr/>
        </p:nvSpPr>
        <p:spPr>
          <a:xfrm>
            <a:off x="2572123" y="9145586"/>
            <a:ext cx="5403000" cy="323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1">
                <a:solidFill>
                  <a:srgbClr val="232323"/>
                </a:solidFill>
                <a:latin typeface="Montserrat"/>
                <a:ea typeface="Montserrat"/>
                <a:cs typeface="Montserrat"/>
                <a:sym typeface="Montserrat"/>
              </a:rPr>
              <a:t>Go to the next slide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1dd31965304_1_11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29" name="Google Shape;629;g1dd31965304_1_119"/>
          <p:cNvPicPr preferRelativeResize="0"/>
          <p:nvPr/>
        </p:nvPicPr>
        <p:blipFill>
          <a:blip r:embed="rId3">
            <a:alphaModFix/>
          </a:blip>
          <a:stretch>
            <a:fillRect/>
          </a:stretch>
        </p:blipFill>
        <p:spPr>
          <a:xfrm>
            <a:off x="5420325" y="804575"/>
            <a:ext cx="7447349" cy="8677849"/>
          </a:xfrm>
          <a:prstGeom prst="rect">
            <a:avLst/>
          </a:prstGeom>
          <a:noFill/>
          <a:ln>
            <a:noFill/>
          </a:ln>
          <a:effectLst>
            <a:outerShdw blurRad="271463" dist="104775" dir="5400000" algn="bl" rotWithShape="0">
              <a:srgbClr val="000000">
                <a:alpha val="67000"/>
              </a:srgbClr>
            </a:outerShdw>
          </a:effectLst>
        </p:spPr>
      </p:pic>
      <p:sp>
        <p:nvSpPr>
          <p:cNvPr id="630" name="Google Shape;630;g1dd31965304_1_119"/>
          <p:cNvSpPr/>
          <p:nvPr/>
        </p:nvSpPr>
        <p:spPr>
          <a:xfrm>
            <a:off x="5753075" y="1177800"/>
            <a:ext cx="6741300" cy="6554700"/>
          </a:xfrm>
          <a:prstGeom prst="roundRect">
            <a:avLst>
              <a:gd name="adj" fmla="val 575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1" name="Google Shape;631;g1dd31965304_1_119"/>
          <p:cNvPicPr preferRelativeResize="0"/>
          <p:nvPr/>
        </p:nvPicPr>
        <p:blipFill>
          <a:blip r:embed="rId4">
            <a:alphaModFix/>
          </a:blip>
          <a:stretch>
            <a:fillRect/>
          </a:stretch>
        </p:blipFill>
        <p:spPr>
          <a:xfrm>
            <a:off x="5881550" y="1287425"/>
            <a:ext cx="6076399" cy="5774125"/>
          </a:xfrm>
          <a:prstGeom prst="rect">
            <a:avLst/>
          </a:prstGeom>
          <a:noFill/>
          <a:ln>
            <a:noFill/>
          </a:ln>
        </p:spPr>
      </p:pic>
      <p:pic>
        <p:nvPicPr>
          <p:cNvPr id="632" name="Google Shape;632;g1dd31965304_1_119"/>
          <p:cNvPicPr preferRelativeResize="0"/>
          <p:nvPr/>
        </p:nvPicPr>
        <p:blipFill rotWithShape="1">
          <a:blip r:embed="rId5">
            <a:alphaModFix/>
          </a:blip>
          <a:srcRect r="66789"/>
          <a:stretch/>
        </p:blipFill>
        <p:spPr>
          <a:xfrm>
            <a:off x="5881550" y="7061550"/>
            <a:ext cx="2134199" cy="400200"/>
          </a:xfrm>
          <a:prstGeom prst="rect">
            <a:avLst/>
          </a:prstGeom>
          <a:noFill/>
          <a:ln>
            <a:noFill/>
          </a:ln>
        </p:spPr>
      </p:pic>
      <p:pic>
        <p:nvPicPr>
          <p:cNvPr id="633" name="Google Shape;633;g1dd31965304_1_119"/>
          <p:cNvPicPr preferRelativeResize="0"/>
          <p:nvPr/>
        </p:nvPicPr>
        <p:blipFill rotWithShape="1">
          <a:blip r:embed="rId6">
            <a:alphaModFix/>
          </a:blip>
          <a:srcRect/>
          <a:stretch/>
        </p:blipFill>
        <p:spPr>
          <a:xfrm>
            <a:off x="352269" y="179865"/>
            <a:ext cx="579893" cy="799854"/>
          </a:xfrm>
          <a:prstGeom prst="rect">
            <a:avLst/>
          </a:prstGeom>
          <a:noFill/>
          <a:ln>
            <a:noFill/>
          </a:ln>
        </p:spPr>
      </p:pic>
      <p:sp>
        <p:nvSpPr>
          <p:cNvPr id="634" name="Google Shape;634;g1dd31965304_1_119"/>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12"/>
          <p:cNvPicPr preferRelativeResize="0"/>
          <p:nvPr/>
        </p:nvPicPr>
        <p:blipFill rotWithShape="1">
          <a:blip r:embed="rId3">
            <a:alphaModFix amt="26000"/>
          </a:blip>
          <a:srcRect l="6258" t="13631" b="7372"/>
          <a:stretch/>
        </p:blipFill>
        <p:spPr>
          <a:xfrm>
            <a:off x="0" y="0"/>
            <a:ext cx="18288000" cy="10287000"/>
          </a:xfrm>
          <a:prstGeom prst="rect">
            <a:avLst/>
          </a:prstGeom>
          <a:noFill/>
          <a:ln>
            <a:noFill/>
          </a:ln>
        </p:spPr>
      </p:pic>
      <p:sp>
        <p:nvSpPr>
          <p:cNvPr id="640" name="Google Shape;640;p12"/>
          <p:cNvSpPr/>
          <p:nvPr/>
        </p:nvSpPr>
        <p:spPr>
          <a:xfrm>
            <a:off x="10415376" y="-226742"/>
            <a:ext cx="7872624" cy="12286555"/>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1" name="Google Shape;641;p12"/>
          <p:cNvPicPr preferRelativeResize="0"/>
          <p:nvPr/>
        </p:nvPicPr>
        <p:blipFill rotWithShape="1">
          <a:blip r:embed="rId4">
            <a:alphaModFix/>
          </a:blip>
          <a:srcRect t="73657"/>
          <a:stretch/>
        </p:blipFill>
        <p:spPr>
          <a:xfrm>
            <a:off x="257705" y="8378566"/>
            <a:ext cx="17178973" cy="893754"/>
          </a:xfrm>
          <a:prstGeom prst="rect">
            <a:avLst/>
          </a:prstGeom>
          <a:noFill/>
          <a:ln>
            <a:noFill/>
          </a:ln>
        </p:spPr>
      </p:pic>
      <p:pic>
        <p:nvPicPr>
          <p:cNvPr id="642" name="Google Shape;642;p12"/>
          <p:cNvPicPr preferRelativeResize="0"/>
          <p:nvPr/>
        </p:nvPicPr>
        <p:blipFill rotWithShape="1">
          <a:blip r:embed="rId5">
            <a:alphaModFix/>
          </a:blip>
          <a:srcRect t="73657"/>
          <a:stretch/>
        </p:blipFill>
        <p:spPr>
          <a:xfrm>
            <a:off x="257705" y="1610749"/>
            <a:ext cx="17178973" cy="893754"/>
          </a:xfrm>
          <a:prstGeom prst="rect">
            <a:avLst/>
          </a:prstGeom>
          <a:noFill/>
          <a:ln>
            <a:noFill/>
          </a:ln>
        </p:spPr>
      </p:pic>
      <p:sp>
        <p:nvSpPr>
          <p:cNvPr id="643" name="Google Shape;643;p12"/>
          <p:cNvSpPr/>
          <p:nvPr/>
        </p:nvSpPr>
        <p:spPr>
          <a:xfrm>
            <a:off x="776263" y="1860882"/>
            <a:ext cx="9639113" cy="6843924"/>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 name="Google Shape;644;p12"/>
          <p:cNvCxnSpPr/>
          <p:nvPr/>
        </p:nvCxnSpPr>
        <p:spPr>
          <a:xfrm>
            <a:off x="2223793" y="6858147"/>
            <a:ext cx="2540460" cy="0"/>
          </a:xfrm>
          <a:prstGeom prst="straightConnector1">
            <a:avLst/>
          </a:prstGeom>
          <a:noFill/>
          <a:ln w="666750" cap="rnd" cmpd="sng">
            <a:solidFill>
              <a:srgbClr val="FFBD59"/>
            </a:solidFill>
            <a:prstDash val="solid"/>
            <a:round/>
            <a:headEnd type="none" w="sm" len="sm"/>
            <a:tailEnd type="none" w="sm" len="sm"/>
          </a:ln>
        </p:spPr>
      </p:cxnSp>
      <p:sp>
        <p:nvSpPr>
          <p:cNvPr id="645" name="Google Shape;645;p12"/>
          <p:cNvSpPr/>
          <p:nvPr/>
        </p:nvSpPr>
        <p:spPr>
          <a:xfrm>
            <a:off x="10415376" y="1860882"/>
            <a:ext cx="6843924" cy="6843924"/>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rotWithShape="1">
            <a:blip r:embed="rId6">
              <a:alphaModFix/>
            </a:blip>
            <a:stretch>
              <a:fillRect l="-24809" r="-2480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 name="Google Shape;646;p12"/>
          <p:cNvCxnSpPr/>
          <p:nvPr/>
        </p:nvCxnSpPr>
        <p:spPr>
          <a:xfrm>
            <a:off x="4550637" y="7177234"/>
            <a:ext cx="5474790" cy="0"/>
          </a:xfrm>
          <a:prstGeom prst="straightConnector1">
            <a:avLst/>
          </a:prstGeom>
          <a:noFill/>
          <a:ln w="28575" cap="flat" cmpd="sng">
            <a:solidFill>
              <a:srgbClr val="FFBD59"/>
            </a:solidFill>
            <a:prstDash val="solid"/>
            <a:round/>
            <a:headEnd type="none" w="sm" len="sm"/>
            <a:tailEnd type="none" w="sm" len="sm"/>
          </a:ln>
        </p:spPr>
      </p:cxnSp>
      <p:pic>
        <p:nvPicPr>
          <p:cNvPr id="647" name="Google Shape;647;p12"/>
          <p:cNvPicPr preferRelativeResize="0"/>
          <p:nvPr/>
        </p:nvPicPr>
        <p:blipFill rotWithShape="1">
          <a:blip r:embed="rId7">
            <a:alphaModFix/>
          </a:blip>
          <a:srcRect/>
          <a:stretch/>
        </p:blipFill>
        <p:spPr>
          <a:xfrm>
            <a:off x="2128543" y="3220869"/>
            <a:ext cx="717455" cy="1221200"/>
          </a:xfrm>
          <a:prstGeom prst="rect">
            <a:avLst/>
          </a:prstGeom>
          <a:noFill/>
          <a:ln>
            <a:noFill/>
          </a:ln>
        </p:spPr>
      </p:pic>
      <p:sp>
        <p:nvSpPr>
          <p:cNvPr id="648" name="Google Shape;648;p12"/>
          <p:cNvSpPr txBox="1"/>
          <p:nvPr/>
        </p:nvSpPr>
        <p:spPr>
          <a:xfrm>
            <a:off x="3010451" y="3101702"/>
            <a:ext cx="7696575" cy="1607067"/>
          </a:xfrm>
          <a:prstGeom prst="rect">
            <a:avLst/>
          </a:prstGeom>
          <a:noFill/>
          <a:ln>
            <a:noFill/>
          </a:ln>
        </p:spPr>
        <p:txBody>
          <a:bodyPr spcFirstLastPara="1" wrap="square" lIns="0" tIns="0" rIns="0" bIns="0" anchor="t" anchorCtr="0">
            <a:spAutoFit/>
          </a:bodyPr>
          <a:lstStyle/>
          <a:p>
            <a:pPr marL="0" marR="0" lvl="0" indent="0" algn="l" rtl="0">
              <a:lnSpc>
                <a:spcPct val="96003"/>
              </a:lnSpc>
              <a:spcBef>
                <a:spcPts val="0"/>
              </a:spcBef>
              <a:spcAft>
                <a:spcPts val="0"/>
              </a:spcAft>
              <a:buNone/>
            </a:pPr>
            <a:r>
              <a:rPr lang="en-US" sz="12412" b="1">
                <a:solidFill>
                  <a:srgbClr val="232323"/>
                </a:solidFill>
                <a:latin typeface="Barlow Semi Condensed"/>
                <a:ea typeface="Barlow Semi Condensed"/>
                <a:cs typeface="Barlow Semi Condensed"/>
                <a:sym typeface="Barlow Semi Condensed"/>
              </a:rPr>
              <a:t>THANKS</a:t>
            </a:r>
            <a:endParaRPr/>
          </a:p>
        </p:txBody>
      </p:sp>
      <p:sp>
        <p:nvSpPr>
          <p:cNvPr id="649" name="Google Shape;649;p12"/>
          <p:cNvSpPr txBox="1"/>
          <p:nvPr/>
        </p:nvSpPr>
        <p:spPr>
          <a:xfrm>
            <a:off x="2223800" y="4661147"/>
            <a:ext cx="6843900" cy="323100"/>
          </a:xfrm>
          <a:prstGeom prst="rect">
            <a:avLst/>
          </a:prstGeom>
          <a:noFill/>
          <a:ln>
            <a:noFill/>
          </a:ln>
        </p:spPr>
        <p:txBody>
          <a:bodyPr spcFirstLastPara="1" wrap="square" lIns="0" tIns="0" rIns="0" bIns="0" anchor="t" anchorCtr="0">
            <a:spAutoFit/>
          </a:bodyPr>
          <a:lstStyle/>
          <a:p>
            <a:pPr marL="0" lvl="0" indent="0" algn="l" rtl="0">
              <a:lnSpc>
                <a:spcPct val="142952"/>
              </a:lnSpc>
              <a:spcBef>
                <a:spcPts val="0"/>
              </a:spcBef>
              <a:spcAft>
                <a:spcPts val="0"/>
              </a:spcAft>
              <a:buNone/>
            </a:pPr>
            <a:r>
              <a:rPr lang="en-US" sz="2100">
                <a:solidFill>
                  <a:srgbClr val="A6A6A6"/>
                </a:solidFill>
                <a:latin typeface="Montserrat"/>
                <a:ea typeface="Montserrat"/>
                <a:cs typeface="Montserrat"/>
                <a:sym typeface="Montserrat"/>
              </a:rPr>
              <a:t>A special salon for KFU programmers</a:t>
            </a:r>
            <a:endParaRPr sz="2100">
              <a:solidFill>
                <a:srgbClr val="A6A6A6"/>
              </a:solidFill>
              <a:latin typeface="Montserrat"/>
              <a:ea typeface="Montserrat"/>
              <a:cs typeface="Montserrat"/>
              <a:sym typeface="Montserrat"/>
            </a:endParaRPr>
          </a:p>
        </p:txBody>
      </p:sp>
      <p:sp>
        <p:nvSpPr>
          <p:cNvPr id="650" name="Google Shape;650;p12"/>
          <p:cNvSpPr txBox="1"/>
          <p:nvPr/>
        </p:nvSpPr>
        <p:spPr>
          <a:xfrm>
            <a:off x="2223793" y="5314895"/>
            <a:ext cx="7132800" cy="7758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a:solidFill>
                  <a:srgbClr val="232323"/>
                </a:solidFill>
                <a:latin typeface="Montserrat"/>
                <a:ea typeface="Montserrat"/>
                <a:cs typeface="Montserrat"/>
                <a:sym typeface="Montserrat"/>
              </a:rPr>
              <a:t>Thank you for viewing our project. </a:t>
            </a:r>
            <a:endParaRPr sz="2100">
              <a:solidFill>
                <a:srgbClr val="232323"/>
              </a:solidFill>
              <a:latin typeface="Montserrat"/>
              <a:ea typeface="Montserrat"/>
              <a:cs typeface="Montserrat"/>
              <a:sym typeface="Montserrat"/>
            </a:endParaRPr>
          </a:p>
          <a:p>
            <a:pPr marL="0" marR="0" lvl="0" indent="0" algn="l" rtl="0">
              <a:lnSpc>
                <a:spcPct val="140000"/>
              </a:lnSpc>
              <a:spcBef>
                <a:spcPts val="0"/>
              </a:spcBef>
              <a:spcAft>
                <a:spcPts val="0"/>
              </a:spcAft>
              <a:buNone/>
            </a:pPr>
            <a:r>
              <a:rPr lang="en-US" sz="2100">
                <a:solidFill>
                  <a:srgbClr val="232323"/>
                </a:solidFill>
                <a:latin typeface="Montserrat"/>
                <a:ea typeface="Montserrat"/>
                <a:cs typeface="Montserrat"/>
                <a:sym typeface="Montserrat"/>
              </a:rPr>
              <a:t>Do you have a question?</a:t>
            </a:r>
            <a:endParaRPr/>
          </a:p>
        </p:txBody>
      </p:sp>
      <p:sp>
        <p:nvSpPr>
          <p:cNvPr id="651" name="Google Shape;651;p12"/>
          <p:cNvSpPr txBox="1"/>
          <p:nvPr/>
        </p:nvSpPr>
        <p:spPr>
          <a:xfrm>
            <a:off x="2619748" y="6696794"/>
            <a:ext cx="1748400" cy="323100"/>
          </a:xfrm>
          <a:prstGeom prst="rect">
            <a:avLst/>
          </a:prstGeom>
          <a:noFill/>
          <a:ln>
            <a:noFill/>
          </a:ln>
        </p:spPr>
        <p:txBody>
          <a:bodyPr spcFirstLastPara="1" wrap="square" lIns="0" tIns="0" rIns="0" bIns="0" anchor="t" anchorCtr="0">
            <a:spAutoFit/>
          </a:bodyPr>
          <a:lstStyle/>
          <a:p>
            <a:pPr marL="0" marR="0" lvl="0" indent="0" algn="ctr" rtl="0">
              <a:lnSpc>
                <a:spcPct val="124000"/>
              </a:lnSpc>
              <a:spcBef>
                <a:spcPts val="0"/>
              </a:spcBef>
              <a:spcAft>
                <a:spcPts val="0"/>
              </a:spcAft>
              <a:buNone/>
            </a:pPr>
            <a:r>
              <a:rPr lang="en-US" sz="2100" b="1">
                <a:solidFill>
                  <a:srgbClr val="232323"/>
                </a:solidFill>
                <a:latin typeface="Montserrat"/>
                <a:ea typeface="Montserrat"/>
                <a:cs typeface="Montserrat"/>
                <a:sym typeface="Montserrat"/>
              </a:rPr>
              <a:t>End Of Slide</a:t>
            </a:r>
            <a:endParaRPr/>
          </a:p>
        </p:txBody>
      </p:sp>
      <p:pic>
        <p:nvPicPr>
          <p:cNvPr id="652" name="Google Shape;652;p12"/>
          <p:cNvPicPr preferRelativeResize="0"/>
          <p:nvPr/>
        </p:nvPicPr>
        <p:blipFill rotWithShape="1">
          <a:blip r:embed="rId8">
            <a:alphaModFix/>
          </a:blip>
          <a:srcRect/>
          <a:stretch/>
        </p:blipFill>
        <p:spPr>
          <a:xfrm>
            <a:off x="795469" y="579740"/>
            <a:ext cx="579893" cy="799854"/>
          </a:xfrm>
          <a:prstGeom prst="rect">
            <a:avLst/>
          </a:prstGeom>
          <a:noFill/>
          <a:ln>
            <a:noFill/>
          </a:ln>
        </p:spPr>
      </p:pic>
      <p:sp>
        <p:nvSpPr>
          <p:cNvPr id="653" name="Google Shape;653;p12"/>
          <p:cNvSpPr txBox="1"/>
          <p:nvPr/>
        </p:nvSpPr>
        <p:spPr>
          <a:xfrm>
            <a:off x="1527026" y="678975"/>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cxnSp>
        <p:nvCxnSpPr>
          <p:cNvPr id="207" name="Google Shape;207;p5"/>
          <p:cNvCxnSpPr/>
          <p:nvPr/>
        </p:nvCxnSpPr>
        <p:spPr>
          <a:xfrm>
            <a:off x="1607804" y="4806621"/>
            <a:ext cx="615988" cy="0"/>
          </a:xfrm>
          <a:prstGeom prst="straightConnector1">
            <a:avLst/>
          </a:prstGeom>
          <a:noFill/>
          <a:ln w="47625" cap="flat" cmpd="sng">
            <a:solidFill>
              <a:srgbClr val="FCD24F"/>
            </a:solidFill>
            <a:prstDash val="solid"/>
            <a:round/>
            <a:headEnd type="none" w="sm" len="sm"/>
            <a:tailEnd type="none" w="sm" len="sm"/>
          </a:ln>
        </p:spPr>
      </p:cxnSp>
      <p:sp>
        <p:nvSpPr>
          <p:cNvPr id="208" name="Google Shape;208;p5"/>
          <p:cNvSpPr/>
          <p:nvPr/>
        </p:nvSpPr>
        <p:spPr>
          <a:xfrm rot="10800000">
            <a:off x="8560476" y="6245188"/>
            <a:ext cx="3161529" cy="3161529"/>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D9D9D9">
              <a:alpha val="29803"/>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10800000">
            <a:off x="4813515" y="-1580764"/>
            <a:ext cx="3161529" cy="3161529"/>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D9D9D9">
              <a:alpha val="29803"/>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9429603" y="2007075"/>
            <a:ext cx="5681400" cy="64587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5"/>
          <p:cNvPicPr preferRelativeResize="0"/>
          <p:nvPr/>
        </p:nvPicPr>
        <p:blipFill rotWithShape="1">
          <a:blip r:embed="rId3">
            <a:alphaModFix/>
          </a:blip>
          <a:srcRect/>
          <a:stretch/>
        </p:blipFill>
        <p:spPr>
          <a:xfrm>
            <a:off x="1760931" y="9111322"/>
            <a:ext cx="462862" cy="462862"/>
          </a:xfrm>
          <a:prstGeom prst="rect">
            <a:avLst/>
          </a:prstGeom>
          <a:noFill/>
          <a:ln>
            <a:noFill/>
          </a:ln>
        </p:spPr>
      </p:pic>
      <p:pic>
        <p:nvPicPr>
          <p:cNvPr id="212" name="Google Shape;212;p5"/>
          <p:cNvPicPr preferRelativeResize="0"/>
          <p:nvPr/>
        </p:nvPicPr>
        <p:blipFill rotWithShape="1">
          <a:blip r:embed="rId4">
            <a:alphaModFix amt="40000"/>
          </a:blip>
          <a:srcRect/>
          <a:stretch/>
        </p:blipFill>
        <p:spPr>
          <a:xfrm flipH="1">
            <a:off x="1028700" y="9111322"/>
            <a:ext cx="462862" cy="462862"/>
          </a:xfrm>
          <a:prstGeom prst="rect">
            <a:avLst/>
          </a:prstGeom>
          <a:noFill/>
          <a:ln>
            <a:noFill/>
          </a:ln>
        </p:spPr>
      </p:pic>
      <p:sp>
        <p:nvSpPr>
          <p:cNvPr id="213" name="Google Shape;213;p5"/>
          <p:cNvSpPr txBox="1"/>
          <p:nvPr/>
        </p:nvSpPr>
        <p:spPr>
          <a:xfrm>
            <a:off x="1555275" y="4963973"/>
            <a:ext cx="5906882" cy="1019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999" b="1" dirty="0">
                <a:solidFill>
                  <a:srgbClr val="232323"/>
                </a:solidFill>
                <a:latin typeface="Barlow Semi Condensed"/>
                <a:ea typeface="Barlow Semi Condensed"/>
                <a:cs typeface="Barlow Semi Condensed"/>
                <a:sym typeface="Barlow Semi Condensed"/>
              </a:rPr>
              <a:t>DESCRIPTION </a:t>
            </a:r>
            <a:endParaRPr sz="5999" b="1" dirty="0">
              <a:solidFill>
                <a:srgbClr val="232323"/>
              </a:solidFill>
              <a:latin typeface="Barlow Semi Condensed"/>
              <a:ea typeface="Barlow Semi Condensed"/>
              <a:cs typeface="Barlow Semi Condensed"/>
              <a:sym typeface="Barlow Semi Condensed"/>
            </a:endParaRPr>
          </a:p>
        </p:txBody>
      </p:sp>
      <p:sp>
        <p:nvSpPr>
          <p:cNvPr id="214" name="Google Shape;214;p5"/>
          <p:cNvSpPr txBox="1"/>
          <p:nvPr/>
        </p:nvSpPr>
        <p:spPr>
          <a:xfrm>
            <a:off x="2546229" y="4687368"/>
            <a:ext cx="5264208" cy="276606"/>
          </a:xfrm>
          <a:prstGeom prst="rect">
            <a:avLst/>
          </a:prstGeom>
          <a:noFill/>
          <a:ln>
            <a:noFill/>
          </a:ln>
        </p:spPr>
        <p:txBody>
          <a:bodyPr spcFirstLastPara="1" wrap="square" lIns="0" tIns="0" rIns="0" bIns="0" anchor="t" anchorCtr="0">
            <a:spAutoFit/>
          </a:bodyPr>
          <a:lstStyle/>
          <a:p>
            <a:pPr marL="0" marR="0" lvl="0" indent="0" algn="l" rtl="0">
              <a:lnSpc>
                <a:spcPct val="124000"/>
              </a:lnSpc>
              <a:spcBef>
                <a:spcPts val="0"/>
              </a:spcBef>
              <a:spcAft>
                <a:spcPts val="0"/>
              </a:spcAft>
              <a:buNone/>
            </a:pPr>
            <a:r>
              <a:rPr lang="en-US" sz="1800">
                <a:solidFill>
                  <a:srgbClr val="038C7F"/>
                </a:solidFill>
                <a:latin typeface="Montserrat"/>
                <a:ea typeface="Montserrat"/>
                <a:cs typeface="Montserrat"/>
                <a:sym typeface="Montserrat"/>
              </a:rPr>
              <a:t>HOTEL AND RESORT PLACE</a:t>
            </a:r>
            <a:endParaRPr/>
          </a:p>
        </p:txBody>
      </p:sp>
      <p:sp>
        <p:nvSpPr>
          <p:cNvPr id="215" name="Google Shape;215;p5"/>
          <p:cNvSpPr txBox="1"/>
          <p:nvPr/>
        </p:nvSpPr>
        <p:spPr>
          <a:xfrm>
            <a:off x="2572123" y="9145586"/>
            <a:ext cx="5402920" cy="3562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1">
                <a:solidFill>
                  <a:srgbClr val="232323"/>
                </a:solidFill>
                <a:latin typeface="Montserrat"/>
                <a:ea typeface="Montserrat"/>
                <a:cs typeface="Montserrat"/>
                <a:sym typeface="Montserrat"/>
              </a:rPr>
              <a:t>Go to the next slide</a:t>
            </a:r>
            <a:endParaRPr/>
          </a:p>
        </p:txBody>
      </p:sp>
      <p:pic>
        <p:nvPicPr>
          <p:cNvPr id="216" name="Google Shape;216;p5"/>
          <p:cNvPicPr preferRelativeResize="0"/>
          <p:nvPr/>
        </p:nvPicPr>
        <p:blipFill>
          <a:blip r:embed="rId5">
            <a:alphaModFix/>
          </a:blip>
          <a:stretch>
            <a:fillRect/>
          </a:stretch>
        </p:blipFill>
        <p:spPr>
          <a:xfrm>
            <a:off x="9953962" y="1840053"/>
            <a:ext cx="6148800" cy="4099200"/>
          </a:xfrm>
          <a:prstGeom prst="roundRect">
            <a:avLst>
              <a:gd name="adj" fmla="val 16667"/>
            </a:avLst>
          </a:prstGeom>
          <a:noFill/>
          <a:ln>
            <a:noFill/>
          </a:ln>
        </p:spPr>
      </p:pic>
      <p:pic>
        <p:nvPicPr>
          <p:cNvPr id="217" name="Google Shape;217;p5"/>
          <p:cNvPicPr preferRelativeResize="0"/>
          <p:nvPr/>
        </p:nvPicPr>
        <p:blipFill>
          <a:blip r:embed="rId6">
            <a:alphaModFix/>
          </a:blip>
          <a:stretch>
            <a:fillRect/>
          </a:stretch>
        </p:blipFill>
        <p:spPr>
          <a:xfrm>
            <a:off x="9953961" y="6235151"/>
            <a:ext cx="2771100" cy="1864200"/>
          </a:xfrm>
          <a:prstGeom prst="roundRect">
            <a:avLst>
              <a:gd name="adj" fmla="val 16667"/>
            </a:avLst>
          </a:prstGeom>
          <a:noFill/>
          <a:ln>
            <a:noFill/>
          </a:ln>
        </p:spPr>
      </p:pic>
      <p:pic>
        <p:nvPicPr>
          <p:cNvPr id="218" name="Google Shape;218;p5"/>
          <p:cNvPicPr preferRelativeResize="0"/>
          <p:nvPr/>
        </p:nvPicPr>
        <p:blipFill>
          <a:blip r:embed="rId7">
            <a:alphaModFix/>
          </a:blip>
          <a:stretch>
            <a:fillRect/>
          </a:stretch>
        </p:blipFill>
        <p:spPr>
          <a:xfrm>
            <a:off x="13029600" y="6235150"/>
            <a:ext cx="3161400" cy="1864200"/>
          </a:xfrm>
          <a:prstGeom prst="roundRect">
            <a:avLst>
              <a:gd name="adj" fmla="val 16667"/>
            </a:avLst>
          </a:prstGeom>
          <a:noFill/>
          <a:ln>
            <a:noFill/>
          </a:ln>
        </p:spPr>
      </p:pic>
      <p:pic>
        <p:nvPicPr>
          <p:cNvPr id="219" name="Google Shape;219;p5"/>
          <p:cNvPicPr preferRelativeResize="0"/>
          <p:nvPr/>
        </p:nvPicPr>
        <p:blipFill rotWithShape="1">
          <a:blip r:embed="rId8">
            <a:alphaModFix/>
          </a:blip>
          <a:srcRect/>
          <a:stretch/>
        </p:blipFill>
        <p:spPr>
          <a:xfrm>
            <a:off x="203569" y="72040"/>
            <a:ext cx="579893" cy="799854"/>
          </a:xfrm>
          <a:prstGeom prst="rect">
            <a:avLst/>
          </a:prstGeom>
          <a:noFill/>
          <a:ln>
            <a:noFill/>
          </a:ln>
        </p:spPr>
      </p:pic>
      <p:sp>
        <p:nvSpPr>
          <p:cNvPr id="220" name="Google Shape;220;p5"/>
          <p:cNvSpPr txBox="1"/>
          <p:nvPr/>
        </p:nvSpPr>
        <p:spPr>
          <a:xfrm>
            <a:off x="935128" y="171275"/>
            <a:ext cx="5052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
        <p:nvSpPr>
          <p:cNvPr id="221" name="Google Shape;221;p5"/>
          <p:cNvSpPr txBox="1"/>
          <p:nvPr/>
        </p:nvSpPr>
        <p:spPr>
          <a:xfrm>
            <a:off x="629825" y="3429000"/>
            <a:ext cx="30000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0">
                <a:solidFill>
                  <a:srgbClr val="F3B62E"/>
                </a:solidFill>
                <a:latin typeface="Fredoka One"/>
                <a:ea typeface="Fredoka One"/>
                <a:cs typeface="Fredoka One"/>
                <a:sym typeface="Fredoka One"/>
              </a:rPr>
              <a:t>01</a:t>
            </a:r>
            <a:endParaRPr/>
          </a:p>
        </p:txBody>
      </p:sp>
      <p:pic>
        <p:nvPicPr>
          <p:cNvPr id="222" name="Google Shape;222;p5"/>
          <p:cNvPicPr preferRelativeResize="0"/>
          <p:nvPr/>
        </p:nvPicPr>
        <p:blipFill>
          <a:blip r:embed="rId9">
            <a:alphaModFix/>
          </a:blip>
          <a:stretch>
            <a:fillRect/>
          </a:stretch>
        </p:blipFill>
        <p:spPr>
          <a:xfrm>
            <a:off x="9874900" y="1786205"/>
            <a:ext cx="6306900" cy="4206900"/>
          </a:xfrm>
          <a:prstGeom prst="roundRect">
            <a:avLst>
              <a:gd name="adj" fmla="val 16667"/>
            </a:avLst>
          </a:prstGeom>
          <a:noFill/>
          <a:ln>
            <a:noFill/>
          </a:ln>
        </p:spPr>
      </p:pic>
      <p:pic>
        <p:nvPicPr>
          <p:cNvPr id="223" name="Google Shape;223;p5"/>
          <p:cNvPicPr preferRelativeResize="0"/>
          <p:nvPr/>
        </p:nvPicPr>
        <p:blipFill>
          <a:blip r:embed="rId10">
            <a:alphaModFix/>
          </a:blip>
          <a:stretch>
            <a:fillRect/>
          </a:stretch>
        </p:blipFill>
        <p:spPr>
          <a:xfrm>
            <a:off x="9953950" y="6243398"/>
            <a:ext cx="2771100" cy="1847700"/>
          </a:xfrm>
          <a:prstGeom prst="roundRect">
            <a:avLst>
              <a:gd name="adj" fmla="val 16667"/>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g20567683501_1_0"/>
          <p:cNvSpPr txBox="1"/>
          <p:nvPr/>
        </p:nvSpPr>
        <p:spPr>
          <a:xfrm>
            <a:off x="2395050" y="3080400"/>
            <a:ext cx="13497900" cy="557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500" b="1">
                <a:solidFill>
                  <a:schemeClr val="lt1"/>
                </a:solidFill>
                <a:latin typeface="Calibri"/>
                <a:ea typeface="Calibri"/>
                <a:cs typeface="Calibri"/>
                <a:sym typeface="Calibri"/>
              </a:rPr>
              <a:t>This project is a salon management system designed to help hairdressers to have all the information and details of any customers in the salon, in an easier way that allows more time and effective ways of working from the perspective of care and administrative element. Move from paper-based documents or spreadsheets with information and details intended for hairdressers or stylists to a more accessible, cheaper, and more organized way with this upgraded salon management system. This system allows all data to be stored and accessed in one place that is easily accessible at any time, and collecting all these elements is what we aim to achieve in this project.</a:t>
            </a:r>
            <a:endParaRPr sz="2900" b="1">
              <a:solidFill>
                <a:schemeClr val="lt1"/>
              </a:solidFill>
              <a:latin typeface="Calibri"/>
              <a:ea typeface="Calibri"/>
              <a:cs typeface="Calibri"/>
              <a:sym typeface="Calibri"/>
            </a:endParaRPr>
          </a:p>
        </p:txBody>
      </p:sp>
      <p:pic>
        <p:nvPicPr>
          <p:cNvPr id="231" name="Google Shape;231;g20567683501_1_0"/>
          <p:cNvPicPr preferRelativeResize="0"/>
          <p:nvPr/>
        </p:nvPicPr>
        <p:blipFill rotWithShape="1">
          <a:blip r:embed="rId3">
            <a:alphaModFix/>
          </a:blip>
          <a:srcRect/>
          <a:stretch/>
        </p:blipFill>
        <p:spPr>
          <a:xfrm>
            <a:off x="352269" y="179865"/>
            <a:ext cx="579893" cy="799854"/>
          </a:xfrm>
          <a:prstGeom prst="rect">
            <a:avLst/>
          </a:prstGeom>
          <a:noFill/>
          <a:ln>
            <a:noFill/>
          </a:ln>
        </p:spPr>
      </p:pic>
      <p:sp>
        <p:nvSpPr>
          <p:cNvPr id="232" name="Google Shape;232;g20567683501_1_0"/>
          <p:cNvSpPr txBox="1"/>
          <p:nvPr/>
        </p:nvSpPr>
        <p:spPr>
          <a:xfrm>
            <a:off x="1083826" y="279100"/>
            <a:ext cx="42270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
        <p:nvSpPr>
          <p:cNvPr id="2" name="Google Shape;229;g20567683501_1_0">
            <a:extLst>
              <a:ext uri="{FF2B5EF4-FFF2-40B4-BE49-F238E27FC236}">
                <a16:creationId xmlns:a16="http://schemas.microsoft.com/office/drawing/2014/main" id="{F826972F-5765-6D65-4795-D549ABD88A2C}"/>
              </a:ext>
            </a:extLst>
          </p:cNvPr>
          <p:cNvSpPr txBox="1"/>
          <p:nvPr/>
        </p:nvSpPr>
        <p:spPr>
          <a:xfrm>
            <a:off x="3393150" y="1634700"/>
            <a:ext cx="15237750" cy="997166"/>
          </a:xfrm>
          <a:prstGeom prst="rect">
            <a:avLst/>
          </a:prstGeom>
          <a:noFill/>
          <a:ln>
            <a:noFill/>
          </a:ln>
        </p:spPr>
        <p:txBody>
          <a:bodyPr spcFirstLastPara="1" wrap="square" lIns="91425" tIns="91425" rIns="91425" bIns="91425" anchor="t" anchorCtr="0">
            <a:spAutoFit/>
          </a:bodyPr>
          <a:lstStyle/>
          <a:p>
            <a:pPr marL="0" lvl="0" indent="0" algn="l" rtl="0">
              <a:lnSpc>
                <a:spcPct val="110001"/>
              </a:lnSpc>
              <a:spcBef>
                <a:spcPts val="0"/>
              </a:spcBef>
              <a:spcAft>
                <a:spcPts val="0"/>
              </a:spcAft>
              <a:buClr>
                <a:schemeClr val="dk1"/>
              </a:buClr>
              <a:buSzPts val="1100"/>
              <a:buFont typeface="Arial"/>
              <a:buNone/>
            </a:pPr>
            <a:r>
              <a:rPr lang="en-US" sz="4800" b="1" dirty="0">
                <a:solidFill>
                  <a:srgbClr val="232323"/>
                </a:solidFill>
                <a:latin typeface="Barlow Semi Condensed"/>
                <a:ea typeface="Barlow Semi Condensed"/>
                <a:cs typeface="Barlow Semi Condensed"/>
                <a:sym typeface="Barlow Semi Condensed"/>
              </a:rPr>
              <a:t>Concept of </a:t>
            </a:r>
            <a:r>
              <a:rPr lang="en-US" sz="4800" b="1" u="sng" dirty="0">
                <a:solidFill>
                  <a:srgbClr val="FFE599"/>
                </a:solidFill>
                <a:latin typeface="Barlow Semi Condensed"/>
                <a:ea typeface="Barlow Semi Condensed"/>
                <a:cs typeface="Barlow Semi Condensed"/>
                <a:sym typeface="Barlow Semi Condensed"/>
              </a:rPr>
              <a:t>Salon Reservation System</a:t>
            </a:r>
            <a:endParaRPr sz="5400" b="1" u="sng" dirty="0">
              <a:solidFill>
                <a:srgbClr val="BF9000"/>
              </a:solidFill>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cxnSp>
        <p:nvCxnSpPr>
          <p:cNvPr id="237" name="Google Shape;237;g20375f17350_0_34"/>
          <p:cNvCxnSpPr/>
          <p:nvPr/>
        </p:nvCxnSpPr>
        <p:spPr>
          <a:xfrm>
            <a:off x="1607804" y="4806621"/>
            <a:ext cx="615900" cy="0"/>
          </a:xfrm>
          <a:prstGeom prst="straightConnector1">
            <a:avLst/>
          </a:prstGeom>
          <a:noFill/>
          <a:ln w="47625" cap="flat" cmpd="sng">
            <a:solidFill>
              <a:srgbClr val="FCD24F"/>
            </a:solidFill>
            <a:prstDash val="solid"/>
            <a:round/>
            <a:headEnd type="none" w="sm" len="sm"/>
            <a:tailEnd type="none" w="sm" len="sm"/>
          </a:ln>
        </p:spPr>
      </p:cxnSp>
      <p:sp>
        <p:nvSpPr>
          <p:cNvPr id="238" name="Google Shape;238;g20375f17350_0_34"/>
          <p:cNvSpPr/>
          <p:nvPr/>
        </p:nvSpPr>
        <p:spPr>
          <a:xfrm rot="10800000">
            <a:off x="8562166" y="6246878"/>
            <a:ext cx="3159839" cy="3159839"/>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D9D9D9">
              <a:alpha val="29800"/>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g20375f17350_0_34"/>
          <p:cNvSpPr/>
          <p:nvPr/>
        </p:nvSpPr>
        <p:spPr>
          <a:xfrm rot="10800000">
            <a:off x="5402330" y="-1579074"/>
            <a:ext cx="3159839" cy="3159839"/>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D9D9D9">
              <a:alpha val="29800"/>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g20375f17350_0_34"/>
          <p:cNvSpPr/>
          <p:nvPr/>
        </p:nvSpPr>
        <p:spPr>
          <a:xfrm>
            <a:off x="9429603" y="2007075"/>
            <a:ext cx="5681400" cy="64587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g20375f17350_0_34"/>
          <p:cNvPicPr preferRelativeResize="0"/>
          <p:nvPr/>
        </p:nvPicPr>
        <p:blipFill rotWithShape="1">
          <a:blip r:embed="rId3">
            <a:alphaModFix/>
          </a:blip>
          <a:srcRect/>
          <a:stretch/>
        </p:blipFill>
        <p:spPr>
          <a:xfrm>
            <a:off x="1760931" y="9111322"/>
            <a:ext cx="462862" cy="462862"/>
          </a:xfrm>
          <a:prstGeom prst="rect">
            <a:avLst/>
          </a:prstGeom>
          <a:noFill/>
          <a:ln>
            <a:noFill/>
          </a:ln>
        </p:spPr>
      </p:pic>
      <p:pic>
        <p:nvPicPr>
          <p:cNvPr id="242" name="Google Shape;242;g20375f17350_0_34"/>
          <p:cNvPicPr preferRelativeResize="0"/>
          <p:nvPr/>
        </p:nvPicPr>
        <p:blipFill rotWithShape="1">
          <a:blip r:embed="rId4">
            <a:alphaModFix amt="40000"/>
          </a:blip>
          <a:srcRect/>
          <a:stretch/>
        </p:blipFill>
        <p:spPr>
          <a:xfrm flipH="1">
            <a:off x="1028700" y="9111322"/>
            <a:ext cx="462862" cy="462862"/>
          </a:xfrm>
          <a:prstGeom prst="rect">
            <a:avLst/>
          </a:prstGeom>
          <a:noFill/>
          <a:ln>
            <a:noFill/>
          </a:ln>
        </p:spPr>
      </p:pic>
      <p:sp>
        <p:nvSpPr>
          <p:cNvPr id="243" name="Google Shape;243;g20375f17350_0_34"/>
          <p:cNvSpPr txBox="1"/>
          <p:nvPr/>
        </p:nvSpPr>
        <p:spPr>
          <a:xfrm>
            <a:off x="1555275" y="4963975"/>
            <a:ext cx="6419700" cy="9234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999" b="1">
                <a:solidFill>
                  <a:srgbClr val="232323"/>
                </a:solidFill>
                <a:latin typeface="Barlow Semi Condensed"/>
                <a:ea typeface="Barlow Semi Condensed"/>
                <a:cs typeface="Barlow Semi Condensed"/>
                <a:sym typeface="Barlow Semi Condensed"/>
              </a:rPr>
              <a:t>Features</a:t>
            </a:r>
            <a:endParaRPr sz="5999" b="1">
              <a:solidFill>
                <a:srgbClr val="232323"/>
              </a:solidFill>
              <a:latin typeface="Barlow Semi Condensed"/>
              <a:ea typeface="Barlow Semi Condensed"/>
              <a:cs typeface="Barlow Semi Condensed"/>
              <a:sym typeface="Barlow Semi Condensed"/>
            </a:endParaRPr>
          </a:p>
        </p:txBody>
      </p:sp>
      <p:sp>
        <p:nvSpPr>
          <p:cNvPr id="244" name="Google Shape;244;g20375f17350_0_34"/>
          <p:cNvSpPr txBox="1"/>
          <p:nvPr/>
        </p:nvSpPr>
        <p:spPr>
          <a:xfrm>
            <a:off x="2546229" y="4687368"/>
            <a:ext cx="5264100" cy="277200"/>
          </a:xfrm>
          <a:prstGeom prst="rect">
            <a:avLst/>
          </a:prstGeom>
          <a:noFill/>
          <a:ln>
            <a:noFill/>
          </a:ln>
        </p:spPr>
        <p:txBody>
          <a:bodyPr spcFirstLastPara="1" wrap="square" lIns="0" tIns="0" rIns="0" bIns="0" anchor="t" anchorCtr="0">
            <a:spAutoFit/>
          </a:bodyPr>
          <a:lstStyle/>
          <a:p>
            <a:pPr marL="0" marR="0" lvl="0" indent="0" algn="l" rtl="0">
              <a:lnSpc>
                <a:spcPct val="124000"/>
              </a:lnSpc>
              <a:spcBef>
                <a:spcPts val="0"/>
              </a:spcBef>
              <a:spcAft>
                <a:spcPts val="0"/>
              </a:spcAft>
              <a:buNone/>
            </a:pPr>
            <a:r>
              <a:rPr lang="en-US" sz="1800">
                <a:solidFill>
                  <a:srgbClr val="038C7F"/>
                </a:solidFill>
                <a:latin typeface="Montserrat"/>
                <a:ea typeface="Montserrat"/>
                <a:cs typeface="Montserrat"/>
                <a:sym typeface="Montserrat"/>
              </a:rPr>
              <a:t>HOTEL AND RESORT PLACE</a:t>
            </a:r>
            <a:endParaRPr/>
          </a:p>
        </p:txBody>
      </p:sp>
      <p:sp>
        <p:nvSpPr>
          <p:cNvPr id="245" name="Google Shape;245;g20375f17350_0_34"/>
          <p:cNvSpPr txBox="1"/>
          <p:nvPr/>
        </p:nvSpPr>
        <p:spPr>
          <a:xfrm>
            <a:off x="2572123" y="9145586"/>
            <a:ext cx="5403000" cy="323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1">
                <a:solidFill>
                  <a:srgbClr val="232323"/>
                </a:solidFill>
                <a:latin typeface="Montserrat"/>
                <a:ea typeface="Montserrat"/>
                <a:cs typeface="Montserrat"/>
                <a:sym typeface="Montserrat"/>
              </a:rPr>
              <a:t>Go to the next slide</a:t>
            </a:r>
            <a:endParaRPr/>
          </a:p>
        </p:txBody>
      </p:sp>
      <p:pic>
        <p:nvPicPr>
          <p:cNvPr id="246" name="Google Shape;246;g20375f17350_0_34"/>
          <p:cNvPicPr preferRelativeResize="0"/>
          <p:nvPr/>
        </p:nvPicPr>
        <p:blipFill>
          <a:blip r:embed="rId5">
            <a:alphaModFix/>
          </a:blip>
          <a:stretch>
            <a:fillRect/>
          </a:stretch>
        </p:blipFill>
        <p:spPr>
          <a:xfrm>
            <a:off x="9953962" y="1840053"/>
            <a:ext cx="6148800" cy="4099200"/>
          </a:xfrm>
          <a:prstGeom prst="roundRect">
            <a:avLst>
              <a:gd name="adj" fmla="val 16667"/>
            </a:avLst>
          </a:prstGeom>
          <a:noFill/>
          <a:ln>
            <a:noFill/>
          </a:ln>
        </p:spPr>
      </p:pic>
      <p:pic>
        <p:nvPicPr>
          <p:cNvPr id="247" name="Google Shape;247;g20375f17350_0_34"/>
          <p:cNvPicPr preferRelativeResize="0"/>
          <p:nvPr/>
        </p:nvPicPr>
        <p:blipFill>
          <a:blip r:embed="rId6">
            <a:alphaModFix/>
          </a:blip>
          <a:stretch>
            <a:fillRect/>
          </a:stretch>
        </p:blipFill>
        <p:spPr>
          <a:xfrm>
            <a:off x="9953961" y="6235151"/>
            <a:ext cx="2771100" cy="1864200"/>
          </a:xfrm>
          <a:prstGeom prst="roundRect">
            <a:avLst>
              <a:gd name="adj" fmla="val 16667"/>
            </a:avLst>
          </a:prstGeom>
          <a:noFill/>
          <a:ln>
            <a:noFill/>
          </a:ln>
        </p:spPr>
      </p:pic>
      <p:pic>
        <p:nvPicPr>
          <p:cNvPr id="248" name="Google Shape;248;g20375f17350_0_34"/>
          <p:cNvPicPr preferRelativeResize="0"/>
          <p:nvPr/>
        </p:nvPicPr>
        <p:blipFill>
          <a:blip r:embed="rId7">
            <a:alphaModFix/>
          </a:blip>
          <a:stretch>
            <a:fillRect/>
          </a:stretch>
        </p:blipFill>
        <p:spPr>
          <a:xfrm>
            <a:off x="13029600" y="6235150"/>
            <a:ext cx="3161400" cy="1864200"/>
          </a:xfrm>
          <a:prstGeom prst="roundRect">
            <a:avLst>
              <a:gd name="adj" fmla="val 16667"/>
            </a:avLst>
          </a:prstGeom>
          <a:noFill/>
          <a:ln>
            <a:noFill/>
          </a:ln>
        </p:spPr>
      </p:pic>
      <p:pic>
        <p:nvPicPr>
          <p:cNvPr id="249" name="Google Shape;249;g20375f17350_0_34"/>
          <p:cNvPicPr preferRelativeResize="0"/>
          <p:nvPr/>
        </p:nvPicPr>
        <p:blipFill rotWithShape="1">
          <a:blip r:embed="rId8">
            <a:alphaModFix/>
          </a:blip>
          <a:srcRect/>
          <a:stretch/>
        </p:blipFill>
        <p:spPr>
          <a:xfrm>
            <a:off x="203569" y="72040"/>
            <a:ext cx="579893" cy="799854"/>
          </a:xfrm>
          <a:prstGeom prst="rect">
            <a:avLst/>
          </a:prstGeom>
          <a:noFill/>
          <a:ln>
            <a:noFill/>
          </a:ln>
        </p:spPr>
      </p:pic>
      <p:sp>
        <p:nvSpPr>
          <p:cNvPr id="250" name="Google Shape;250;g20375f17350_0_34"/>
          <p:cNvSpPr txBox="1"/>
          <p:nvPr/>
        </p:nvSpPr>
        <p:spPr>
          <a:xfrm>
            <a:off x="935128" y="171275"/>
            <a:ext cx="48654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
        <p:nvSpPr>
          <p:cNvPr id="251" name="Google Shape;251;g20375f17350_0_34"/>
          <p:cNvSpPr txBox="1"/>
          <p:nvPr/>
        </p:nvSpPr>
        <p:spPr>
          <a:xfrm>
            <a:off x="629825" y="3429000"/>
            <a:ext cx="30000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0">
                <a:solidFill>
                  <a:srgbClr val="F3B62E"/>
                </a:solidFill>
                <a:latin typeface="Fredoka One"/>
                <a:ea typeface="Fredoka One"/>
                <a:cs typeface="Fredoka One"/>
                <a:sym typeface="Fredoka One"/>
              </a:rPr>
              <a:t>02</a:t>
            </a:r>
            <a:endParaRPr/>
          </a:p>
        </p:txBody>
      </p:sp>
      <p:pic>
        <p:nvPicPr>
          <p:cNvPr id="252" name="Google Shape;252;g20375f17350_0_34"/>
          <p:cNvPicPr preferRelativeResize="0"/>
          <p:nvPr/>
        </p:nvPicPr>
        <p:blipFill>
          <a:blip r:embed="rId9">
            <a:alphaModFix/>
          </a:blip>
          <a:stretch>
            <a:fillRect/>
          </a:stretch>
        </p:blipFill>
        <p:spPr>
          <a:xfrm>
            <a:off x="9953351" y="1840061"/>
            <a:ext cx="6150000" cy="4099200"/>
          </a:xfrm>
          <a:prstGeom prst="roundRect">
            <a:avLst>
              <a:gd name="adj" fmla="val 16667"/>
            </a:avLst>
          </a:prstGeom>
          <a:noFill/>
          <a:ln>
            <a:noFill/>
          </a:ln>
        </p:spPr>
      </p:pic>
      <p:pic>
        <p:nvPicPr>
          <p:cNvPr id="253" name="Google Shape;253;g20375f17350_0_34"/>
          <p:cNvPicPr preferRelativeResize="0"/>
          <p:nvPr/>
        </p:nvPicPr>
        <p:blipFill>
          <a:blip r:embed="rId10">
            <a:alphaModFix/>
          </a:blip>
          <a:stretch>
            <a:fillRect/>
          </a:stretch>
        </p:blipFill>
        <p:spPr>
          <a:xfrm>
            <a:off x="9953950" y="6243550"/>
            <a:ext cx="2771100" cy="1847400"/>
          </a:xfrm>
          <a:prstGeom prst="roundRect">
            <a:avLst>
              <a:gd name="adj" fmla="val 16667"/>
            </a:avLst>
          </a:prstGeom>
          <a:noFill/>
          <a:ln>
            <a:noFill/>
          </a:ln>
        </p:spPr>
      </p:pic>
      <p:pic>
        <p:nvPicPr>
          <p:cNvPr id="254" name="Google Shape;254;g20375f17350_0_34"/>
          <p:cNvPicPr preferRelativeResize="0"/>
          <p:nvPr/>
        </p:nvPicPr>
        <p:blipFill>
          <a:blip r:embed="rId11">
            <a:alphaModFix/>
          </a:blip>
          <a:stretch>
            <a:fillRect/>
          </a:stretch>
        </p:blipFill>
        <p:spPr>
          <a:xfrm>
            <a:off x="13029600" y="6320450"/>
            <a:ext cx="3159900" cy="1847400"/>
          </a:xfrm>
          <a:prstGeom prst="roundRect">
            <a:avLst>
              <a:gd name="adj" fmla="val 16667"/>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5f522592241e6d3e_0"/>
          <p:cNvSpPr txBox="1"/>
          <p:nvPr/>
        </p:nvSpPr>
        <p:spPr>
          <a:xfrm>
            <a:off x="881400" y="1301375"/>
            <a:ext cx="13977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261" name="Google Shape;261;g5f522592241e6d3e_0"/>
          <p:cNvSpPr txBox="1"/>
          <p:nvPr/>
        </p:nvSpPr>
        <p:spPr>
          <a:xfrm>
            <a:off x="1843550" y="4291731"/>
            <a:ext cx="146010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2" name="Google Shape;262;g5f522592241e6d3e_0"/>
          <p:cNvSpPr txBox="1"/>
          <p:nvPr/>
        </p:nvSpPr>
        <p:spPr>
          <a:xfrm>
            <a:off x="881400" y="1793975"/>
            <a:ext cx="16780500" cy="8219400"/>
          </a:xfrm>
          <a:prstGeom prst="rect">
            <a:avLst/>
          </a:prstGeom>
          <a:noFill/>
          <a:ln>
            <a:noFill/>
          </a:ln>
        </p:spPr>
        <p:txBody>
          <a:bodyPr spcFirstLastPara="1" wrap="square" lIns="91425" tIns="91425" rIns="91425" bIns="91425" anchor="t" anchorCtr="0">
            <a:spAutoFit/>
          </a:bodyPr>
          <a:lstStyle/>
          <a:p>
            <a:pPr marL="457200" lvl="0" indent="-381000" algn="ctr" rtl="0">
              <a:spcBef>
                <a:spcPts val="0"/>
              </a:spcBef>
              <a:spcAft>
                <a:spcPts val="0"/>
              </a:spcAft>
              <a:buClr>
                <a:srgbClr val="FFD966"/>
              </a:buClr>
              <a:buSzPts val="2400"/>
              <a:buChar char="●"/>
            </a:pPr>
            <a:r>
              <a:rPr lang="en-US" sz="2400" b="1">
                <a:solidFill>
                  <a:srgbClr val="FFD966"/>
                </a:solidFill>
              </a:rPr>
              <a:t>Add new customer.</a:t>
            </a:r>
            <a:endParaRPr sz="2400" b="1">
              <a:solidFill>
                <a:srgbClr val="FFD966"/>
              </a:solidFill>
            </a:endParaRPr>
          </a:p>
          <a:p>
            <a:pPr marL="457200" lvl="0" indent="0" algn="ctr" rtl="0">
              <a:spcBef>
                <a:spcPts val="0"/>
              </a:spcBef>
              <a:spcAft>
                <a:spcPts val="0"/>
              </a:spcAft>
              <a:buNone/>
            </a:pPr>
            <a:endParaRPr sz="1100" b="1">
              <a:solidFill>
                <a:srgbClr val="FFD966"/>
              </a:solidFill>
            </a:endParaRPr>
          </a:p>
          <a:p>
            <a:pPr marL="0" lvl="0" indent="0" algn="ctr" rtl="0">
              <a:spcBef>
                <a:spcPts val="0"/>
              </a:spcBef>
              <a:spcAft>
                <a:spcPts val="0"/>
              </a:spcAft>
              <a:buNone/>
            </a:pPr>
            <a:r>
              <a:rPr lang="en-US" sz="2400">
                <a:solidFill>
                  <a:schemeClr val="lt1"/>
                </a:solidFill>
              </a:rPr>
              <a:t>This feature allows the user to add the customer details such as (name, phone, address, preferable hairstyle).</a:t>
            </a:r>
            <a:endParaRPr sz="2400">
              <a:solidFill>
                <a:schemeClr val="lt1"/>
              </a:solidFill>
            </a:endParaRPr>
          </a:p>
          <a:p>
            <a:pPr marL="0" lvl="0" indent="0" algn="ctr" rtl="0">
              <a:spcBef>
                <a:spcPts val="0"/>
              </a:spcBef>
              <a:spcAft>
                <a:spcPts val="0"/>
              </a:spcAft>
              <a:buNone/>
            </a:pPr>
            <a:endParaRPr sz="2400">
              <a:solidFill>
                <a:schemeClr val="lt1"/>
              </a:solidFill>
            </a:endParaRPr>
          </a:p>
          <a:p>
            <a:pPr marL="457200" lvl="0" indent="-381000" algn="ctr" rtl="0">
              <a:spcBef>
                <a:spcPts val="0"/>
              </a:spcBef>
              <a:spcAft>
                <a:spcPts val="0"/>
              </a:spcAft>
              <a:buClr>
                <a:srgbClr val="FFD966"/>
              </a:buClr>
              <a:buSzPts val="2400"/>
              <a:buChar char="●"/>
            </a:pPr>
            <a:r>
              <a:rPr lang="en-US" sz="2400" b="1">
                <a:solidFill>
                  <a:srgbClr val="FFD966"/>
                </a:solidFill>
              </a:rPr>
              <a:t>Add new hairstylist.</a:t>
            </a:r>
            <a:endParaRPr sz="2400" b="1">
              <a:solidFill>
                <a:srgbClr val="FFD966"/>
              </a:solidFill>
            </a:endParaRPr>
          </a:p>
          <a:p>
            <a:pPr marL="0" lvl="0" indent="0" algn="ctr" rtl="0">
              <a:spcBef>
                <a:spcPts val="0"/>
              </a:spcBef>
              <a:spcAft>
                <a:spcPts val="0"/>
              </a:spcAft>
              <a:buNone/>
            </a:pPr>
            <a:endParaRPr sz="1100" b="1">
              <a:solidFill>
                <a:srgbClr val="FFD966"/>
              </a:solidFill>
            </a:endParaRPr>
          </a:p>
          <a:p>
            <a:pPr marL="0" lvl="0" indent="0" algn="ctr" rtl="0">
              <a:spcBef>
                <a:spcPts val="0"/>
              </a:spcBef>
              <a:spcAft>
                <a:spcPts val="0"/>
              </a:spcAft>
              <a:buClr>
                <a:schemeClr val="dk1"/>
              </a:buClr>
              <a:buSzPts val="1100"/>
              <a:buFont typeface="Arial"/>
              <a:buNone/>
            </a:pPr>
            <a:r>
              <a:rPr lang="en-US" sz="2400">
                <a:solidFill>
                  <a:schemeClr val="lt1"/>
                </a:solidFill>
              </a:rPr>
              <a:t>This feature allows the user to add the hairstylist details such as (name, phone, specialty, nationality).</a:t>
            </a:r>
            <a:endParaRPr sz="2400" b="1">
              <a:solidFill>
                <a:schemeClr val="lt1"/>
              </a:solidFill>
            </a:endParaRPr>
          </a:p>
          <a:p>
            <a:pPr marL="0" lvl="0" indent="0" algn="ctr" rtl="0">
              <a:spcBef>
                <a:spcPts val="0"/>
              </a:spcBef>
              <a:spcAft>
                <a:spcPts val="0"/>
              </a:spcAft>
              <a:buNone/>
            </a:pPr>
            <a:endParaRPr sz="2400" b="1">
              <a:solidFill>
                <a:srgbClr val="FFD966"/>
              </a:solidFill>
            </a:endParaRPr>
          </a:p>
          <a:p>
            <a:pPr marL="457200" lvl="0" indent="-381000" algn="ctr" rtl="0">
              <a:spcBef>
                <a:spcPts val="0"/>
              </a:spcBef>
              <a:spcAft>
                <a:spcPts val="0"/>
              </a:spcAft>
              <a:buClr>
                <a:srgbClr val="FFD966"/>
              </a:buClr>
              <a:buSzPts val="2400"/>
              <a:buChar char="●"/>
            </a:pPr>
            <a:r>
              <a:rPr lang="en-US" sz="2400" b="1">
                <a:solidFill>
                  <a:srgbClr val="FFD966"/>
                </a:solidFill>
              </a:rPr>
              <a:t>Add new reservation.</a:t>
            </a:r>
            <a:endParaRPr sz="2400" b="1">
              <a:solidFill>
                <a:srgbClr val="FFD966"/>
              </a:solidFill>
            </a:endParaRPr>
          </a:p>
          <a:p>
            <a:pPr marL="457200" lvl="0" indent="0" algn="ctr" rtl="0">
              <a:spcBef>
                <a:spcPts val="0"/>
              </a:spcBef>
              <a:spcAft>
                <a:spcPts val="0"/>
              </a:spcAft>
              <a:buNone/>
            </a:pPr>
            <a:endParaRPr sz="1100" b="1">
              <a:solidFill>
                <a:srgbClr val="FFD966"/>
              </a:solidFill>
            </a:endParaRPr>
          </a:p>
          <a:p>
            <a:pPr marL="0" lvl="0" indent="0" algn="ctr" rtl="0">
              <a:spcBef>
                <a:spcPts val="0"/>
              </a:spcBef>
              <a:spcAft>
                <a:spcPts val="0"/>
              </a:spcAft>
              <a:buNone/>
            </a:pPr>
            <a:r>
              <a:rPr lang="en-US" sz="2400">
                <a:solidFill>
                  <a:schemeClr val="lt1"/>
                </a:solidFill>
              </a:rPr>
              <a:t>This feature allows you to assign any customer reservation and choose a hair stylist.</a:t>
            </a:r>
            <a:endParaRPr sz="2400">
              <a:solidFill>
                <a:schemeClr val="lt1"/>
              </a:solidFill>
            </a:endParaRPr>
          </a:p>
          <a:p>
            <a:pPr marL="0" lvl="0" indent="0" algn="ctr" rtl="0">
              <a:spcBef>
                <a:spcPts val="0"/>
              </a:spcBef>
              <a:spcAft>
                <a:spcPts val="0"/>
              </a:spcAft>
              <a:buNone/>
            </a:pPr>
            <a:endParaRPr sz="2400" b="1">
              <a:solidFill>
                <a:srgbClr val="FFD966"/>
              </a:solidFill>
            </a:endParaRPr>
          </a:p>
          <a:p>
            <a:pPr marL="457200" lvl="0" indent="-381000" algn="ctr" rtl="0">
              <a:spcBef>
                <a:spcPts val="0"/>
              </a:spcBef>
              <a:spcAft>
                <a:spcPts val="0"/>
              </a:spcAft>
              <a:buClr>
                <a:srgbClr val="FFD966"/>
              </a:buClr>
              <a:buSzPts val="2400"/>
              <a:buChar char="●"/>
            </a:pPr>
            <a:r>
              <a:rPr lang="en-US" sz="2400" b="1">
                <a:solidFill>
                  <a:srgbClr val="FFD966"/>
                </a:solidFill>
              </a:rPr>
              <a:t>Cancel reservation.</a:t>
            </a:r>
            <a:endParaRPr sz="2400" b="1">
              <a:solidFill>
                <a:srgbClr val="FFD966"/>
              </a:solidFill>
            </a:endParaRPr>
          </a:p>
          <a:p>
            <a:pPr marL="0" lvl="0" indent="0" algn="ctr" rtl="0">
              <a:spcBef>
                <a:spcPts val="0"/>
              </a:spcBef>
              <a:spcAft>
                <a:spcPts val="0"/>
              </a:spcAft>
              <a:buNone/>
            </a:pPr>
            <a:endParaRPr sz="1100" b="1">
              <a:solidFill>
                <a:srgbClr val="FFD966"/>
              </a:solidFill>
            </a:endParaRPr>
          </a:p>
          <a:p>
            <a:pPr marL="0" lvl="0" indent="0" algn="ctr" rtl="0">
              <a:spcBef>
                <a:spcPts val="0"/>
              </a:spcBef>
              <a:spcAft>
                <a:spcPts val="0"/>
              </a:spcAft>
              <a:buNone/>
            </a:pPr>
            <a:r>
              <a:rPr lang="en-US" sz="2400">
                <a:solidFill>
                  <a:schemeClr val="lt1"/>
                </a:solidFill>
              </a:rPr>
              <a:t>This feature allows you to remove any customer reservation through their customer details.</a:t>
            </a:r>
            <a:endParaRPr sz="2400">
              <a:solidFill>
                <a:schemeClr val="lt1"/>
              </a:solidFill>
            </a:endParaRPr>
          </a:p>
          <a:p>
            <a:pPr marL="0" lvl="0" indent="0" algn="ctr" rtl="0">
              <a:spcBef>
                <a:spcPts val="0"/>
              </a:spcBef>
              <a:spcAft>
                <a:spcPts val="0"/>
              </a:spcAft>
              <a:buNone/>
            </a:pPr>
            <a:endParaRPr sz="2400" b="1">
              <a:solidFill>
                <a:srgbClr val="FFD966"/>
              </a:solidFill>
            </a:endParaRPr>
          </a:p>
          <a:p>
            <a:pPr marL="457200" lvl="0" indent="-381000" algn="ctr" rtl="0">
              <a:spcBef>
                <a:spcPts val="0"/>
              </a:spcBef>
              <a:spcAft>
                <a:spcPts val="0"/>
              </a:spcAft>
              <a:buClr>
                <a:srgbClr val="FFD966"/>
              </a:buClr>
              <a:buSzPts val="2400"/>
              <a:buChar char="●"/>
            </a:pPr>
            <a:r>
              <a:rPr lang="en-US" sz="2400" b="1">
                <a:solidFill>
                  <a:srgbClr val="FFD966"/>
                </a:solidFill>
              </a:rPr>
              <a:t>Update customer details.</a:t>
            </a:r>
            <a:endParaRPr sz="2400" b="1">
              <a:solidFill>
                <a:srgbClr val="FFD966"/>
              </a:solidFill>
            </a:endParaRPr>
          </a:p>
          <a:p>
            <a:pPr marL="0" lvl="0" indent="0" algn="ctr" rtl="0">
              <a:spcBef>
                <a:spcPts val="0"/>
              </a:spcBef>
              <a:spcAft>
                <a:spcPts val="0"/>
              </a:spcAft>
              <a:buNone/>
            </a:pPr>
            <a:endParaRPr sz="1100" b="1">
              <a:solidFill>
                <a:srgbClr val="FFD966"/>
              </a:solidFill>
            </a:endParaRPr>
          </a:p>
          <a:p>
            <a:pPr marL="0" lvl="0" indent="0" algn="ctr" rtl="0">
              <a:spcBef>
                <a:spcPts val="0"/>
              </a:spcBef>
              <a:spcAft>
                <a:spcPts val="0"/>
              </a:spcAft>
              <a:buNone/>
            </a:pPr>
            <a:r>
              <a:rPr lang="en-US" sz="2400">
                <a:solidFill>
                  <a:schemeClr val="lt1"/>
                </a:solidFill>
              </a:rPr>
              <a:t>This feature allows the user to update any customer details through the name of the customer .</a:t>
            </a:r>
            <a:endParaRPr sz="2400">
              <a:solidFill>
                <a:schemeClr val="lt1"/>
              </a:solidFill>
            </a:endParaRPr>
          </a:p>
          <a:p>
            <a:pPr marL="0" lvl="0" indent="0" algn="ctr" rtl="0">
              <a:spcBef>
                <a:spcPts val="0"/>
              </a:spcBef>
              <a:spcAft>
                <a:spcPts val="0"/>
              </a:spcAft>
              <a:buNone/>
            </a:pPr>
            <a:endParaRPr sz="2400"/>
          </a:p>
          <a:p>
            <a:pPr marL="457200" lvl="0" indent="-381000" algn="ctr" rtl="0">
              <a:spcBef>
                <a:spcPts val="0"/>
              </a:spcBef>
              <a:spcAft>
                <a:spcPts val="0"/>
              </a:spcAft>
              <a:buClr>
                <a:srgbClr val="FFD966"/>
              </a:buClr>
              <a:buSzPts val="2400"/>
              <a:buChar char="●"/>
            </a:pPr>
            <a:r>
              <a:rPr lang="en-US" sz="2400" b="1">
                <a:solidFill>
                  <a:srgbClr val="FFD966"/>
                </a:solidFill>
              </a:rPr>
              <a:t>Update hairstylist details.</a:t>
            </a:r>
            <a:endParaRPr sz="2400" b="1">
              <a:solidFill>
                <a:srgbClr val="FFD966"/>
              </a:solidFill>
            </a:endParaRPr>
          </a:p>
          <a:p>
            <a:pPr marL="457200" lvl="0" indent="0" algn="ctr" rtl="0">
              <a:spcBef>
                <a:spcPts val="0"/>
              </a:spcBef>
              <a:spcAft>
                <a:spcPts val="0"/>
              </a:spcAft>
              <a:buNone/>
            </a:pPr>
            <a:endParaRPr sz="1100" b="1">
              <a:solidFill>
                <a:srgbClr val="FFD966"/>
              </a:solidFill>
            </a:endParaRPr>
          </a:p>
          <a:p>
            <a:pPr marL="0" lvl="0" indent="0" algn="ctr" rtl="0">
              <a:spcBef>
                <a:spcPts val="0"/>
              </a:spcBef>
              <a:spcAft>
                <a:spcPts val="0"/>
              </a:spcAft>
              <a:buNone/>
            </a:pPr>
            <a:r>
              <a:rPr lang="en-US" sz="2400">
                <a:solidFill>
                  <a:schemeClr val="lt1"/>
                </a:solidFill>
              </a:rPr>
              <a:t>This feature allows the user to update any hairstylist details through the name of the hairstylist.</a:t>
            </a:r>
            <a:endParaRPr sz="2400">
              <a:solidFill>
                <a:schemeClr val="lt1"/>
              </a:solidFill>
            </a:endParaRPr>
          </a:p>
          <a:p>
            <a:pPr marL="0" lvl="0" indent="0" algn="ctr" rtl="0">
              <a:spcBef>
                <a:spcPts val="0"/>
              </a:spcBef>
              <a:spcAft>
                <a:spcPts val="0"/>
              </a:spcAft>
              <a:buNone/>
            </a:pPr>
            <a:endParaRPr sz="2400"/>
          </a:p>
          <a:p>
            <a:pPr marL="0" lvl="0" indent="0" algn="ctr" rtl="0">
              <a:spcBef>
                <a:spcPts val="0"/>
              </a:spcBef>
              <a:spcAft>
                <a:spcPts val="0"/>
              </a:spcAft>
              <a:buNone/>
            </a:pPr>
            <a:endParaRPr sz="2400" b="1">
              <a:solidFill>
                <a:srgbClr val="FFD966"/>
              </a:solidFill>
            </a:endParaRPr>
          </a:p>
        </p:txBody>
      </p:sp>
      <p:sp>
        <p:nvSpPr>
          <p:cNvPr id="2" name="Google Shape;263;g5f522592241e6d3e_0">
            <a:extLst>
              <a:ext uri="{FF2B5EF4-FFF2-40B4-BE49-F238E27FC236}">
                <a16:creationId xmlns:a16="http://schemas.microsoft.com/office/drawing/2014/main" id="{C9CC1E80-49E2-BDF8-C538-212CF8108ACB}"/>
              </a:ext>
            </a:extLst>
          </p:cNvPr>
          <p:cNvSpPr txBox="1"/>
          <p:nvPr/>
        </p:nvSpPr>
        <p:spPr>
          <a:xfrm>
            <a:off x="3235385" y="550509"/>
            <a:ext cx="13448100" cy="997166"/>
          </a:xfrm>
          <a:prstGeom prst="rect">
            <a:avLst/>
          </a:prstGeom>
          <a:noFill/>
          <a:ln>
            <a:noFill/>
          </a:ln>
        </p:spPr>
        <p:txBody>
          <a:bodyPr spcFirstLastPara="1" wrap="square" lIns="91425" tIns="91425" rIns="91425" bIns="91425" anchor="t" anchorCtr="0">
            <a:spAutoFit/>
          </a:bodyPr>
          <a:lstStyle/>
          <a:p>
            <a:pPr marL="0" lvl="0" indent="0" algn="l" rtl="0">
              <a:lnSpc>
                <a:spcPct val="110001"/>
              </a:lnSpc>
              <a:spcBef>
                <a:spcPts val="0"/>
              </a:spcBef>
              <a:spcAft>
                <a:spcPts val="0"/>
              </a:spcAft>
              <a:buNone/>
            </a:pPr>
            <a:r>
              <a:rPr lang="en-US" sz="4800" b="1" dirty="0">
                <a:solidFill>
                  <a:srgbClr val="232323"/>
                </a:solidFill>
                <a:latin typeface="Barlow Semi Condensed"/>
                <a:ea typeface="Barlow Semi Condensed"/>
                <a:cs typeface="Barlow Semi Condensed"/>
                <a:sym typeface="Barlow Semi Condensed"/>
              </a:rPr>
              <a:t>Features of </a:t>
            </a:r>
            <a:r>
              <a:rPr lang="en-US" sz="4800" b="1" u="sng" dirty="0">
                <a:solidFill>
                  <a:srgbClr val="FFE599"/>
                </a:solidFill>
                <a:latin typeface="Barlow Semi Condensed"/>
                <a:ea typeface="Barlow Semi Condensed"/>
                <a:cs typeface="Barlow Semi Condensed"/>
                <a:sym typeface="Barlow Semi Condensed"/>
              </a:rPr>
              <a:t>Salon Reservation System</a:t>
            </a:r>
            <a:endParaRPr sz="5400" b="1" u="sng" dirty="0">
              <a:solidFill>
                <a:srgbClr val="FFE599"/>
              </a:solidFill>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5cde49284937bf0b_0"/>
          <p:cNvSpPr txBox="1"/>
          <p:nvPr/>
        </p:nvSpPr>
        <p:spPr>
          <a:xfrm>
            <a:off x="460898" y="1176164"/>
            <a:ext cx="1460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Calibri"/>
              <a:ea typeface="Calibri"/>
              <a:cs typeface="Calibri"/>
              <a:sym typeface="Calibri"/>
            </a:endParaRPr>
          </a:p>
        </p:txBody>
      </p:sp>
      <p:sp>
        <p:nvSpPr>
          <p:cNvPr id="270" name="Google Shape;270;g5cde49284937bf0b_0"/>
          <p:cNvSpPr txBox="1"/>
          <p:nvPr/>
        </p:nvSpPr>
        <p:spPr>
          <a:xfrm>
            <a:off x="1396925" y="1767900"/>
            <a:ext cx="15120900" cy="8865900"/>
          </a:xfrm>
          <a:prstGeom prst="rect">
            <a:avLst/>
          </a:prstGeom>
          <a:noFill/>
          <a:ln>
            <a:noFill/>
          </a:ln>
        </p:spPr>
        <p:txBody>
          <a:bodyPr spcFirstLastPara="1" wrap="square" lIns="91425" tIns="91425" rIns="91425" bIns="91425" anchor="t" anchorCtr="0">
            <a:spAutoFit/>
          </a:bodyPr>
          <a:lstStyle/>
          <a:p>
            <a:pPr marL="457200" lvl="0" indent="-381000" algn="ctr" rtl="0">
              <a:spcBef>
                <a:spcPts val="0"/>
              </a:spcBef>
              <a:spcAft>
                <a:spcPts val="0"/>
              </a:spcAft>
              <a:buClr>
                <a:srgbClr val="FFD966"/>
              </a:buClr>
              <a:buSzPts val="2400"/>
              <a:buChar char="●"/>
            </a:pPr>
            <a:r>
              <a:rPr lang="en-US" sz="2400" b="1">
                <a:solidFill>
                  <a:srgbClr val="FFD966"/>
                </a:solidFill>
              </a:rPr>
              <a:t>Delete customer records.</a:t>
            </a:r>
            <a:endParaRPr sz="2400" b="1">
              <a:solidFill>
                <a:srgbClr val="FFD966"/>
              </a:solidFill>
            </a:endParaRPr>
          </a:p>
          <a:p>
            <a:pPr marL="0" lvl="0" indent="0" algn="ctr" rtl="0">
              <a:spcBef>
                <a:spcPts val="0"/>
              </a:spcBef>
              <a:spcAft>
                <a:spcPts val="0"/>
              </a:spcAft>
              <a:buNone/>
            </a:pPr>
            <a:endParaRPr sz="1000" b="1">
              <a:solidFill>
                <a:srgbClr val="FFD966"/>
              </a:solidFill>
            </a:endParaRPr>
          </a:p>
          <a:p>
            <a:pPr marL="0" lvl="0" indent="0" algn="ctr" rtl="0">
              <a:spcBef>
                <a:spcPts val="0"/>
              </a:spcBef>
              <a:spcAft>
                <a:spcPts val="0"/>
              </a:spcAft>
              <a:buNone/>
            </a:pPr>
            <a:r>
              <a:rPr lang="en-US" sz="2400">
                <a:solidFill>
                  <a:schemeClr val="lt1"/>
                </a:solidFill>
              </a:rPr>
              <a:t>This feature allows the user to delete any customer records through the name of the customer .</a:t>
            </a:r>
            <a:endParaRPr sz="2400" b="1">
              <a:solidFill>
                <a:schemeClr val="lt1"/>
              </a:solidFill>
            </a:endParaRPr>
          </a:p>
          <a:p>
            <a:pPr marL="0" lvl="0" indent="0" algn="ctr" rtl="0">
              <a:spcBef>
                <a:spcPts val="0"/>
              </a:spcBef>
              <a:spcAft>
                <a:spcPts val="0"/>
              </a:spcAft>
              <a:buNone/>
            </a:pPr>
            <a:endParaRPr sz="2400" b="1">
              <a:solidFill>
                <a:srgbClr val="FFD966"/>
              </a:solidFill>
            </a:endParaRPr>
          </a:p>
          <a:p>
            <a:pPr marL="457200" lvl="0" indent="-381000" algn="ctr" rtl="0">
              <a:spcBef>
                <a:spcPts val="0"/>
              </a:spcBef>
              <a:spcAft>
                <a:spcPts val="0"/>
              </a:spcAft>
              <a:buClr>
                <a:srgbClr val="FFD966"/>
              </a:buClr>
              <a:buSzPts val="2400"/>
              <a:buChar char="●"/>
            </a:pPr>
            <a:r>
              <a:rPr lang="en-US" sz="2400" b="1">
                <a:solidFill>
                  <a:srgbClr val="FFD966"/>
                </a:solidFill>
              </a:rPr>
              <a:t>Delete hairstylist records.</a:t>
            </a:r>
            <a:endParaRPr sz="2400" b="1">
              <a:solidFill>
                <a:srgbClr val="FFD966"/>
              </a:solidFill>
            </a:endParaRPr>
          </a:p>
          <a:p>
            <a:pPr marL="0" lvl="0" indent="0" algn="ctr" rtl="0">
              <a:spcBef>
                <a:spcPts val="0"/>
              </a:spcBef>
              <a:spcAft>
                <a:spcPts val="0"/>
              </a:spcAft>
              <a:buNone/>
            </a:pPr>
            <a:endParaRPr sz="1000" b="1">
              <a:solidFill>
                <a:srgbClr val="FFD966"/>
              </a:solidFill>
            </a:endParaRPr>
          </a:p>
          <a:p>
            <a:pPr marL="0" lvl="0" indent="0" algn="ctr" rtl="0">
              <a:spcBef>
                <a:spcPts val="0"/>
              </a:spcBef>
              <a:spcAft>
                <a:spcPts val="0"/>
              </a:spcAft>
              <a:buNone/>
            </a:pPr>
            <a:r>
              <a:rPr lang="en-US" sz="2400">
                <a:solidFill>
                  <a:schemeClr val="lt1"/>
                </a:solidFill>
              </a:rPr>
              <a:t>This feature allows the user to delete any hairstylist records through the name of the hairstylist.</a:t>
            </a:r>
            <a:endParaRPr sz="2400">
              <a:solidFill>
                <a:schemeClr val="lt1"/>
              </a:solidFill>
            </a:endParaRPr>
          </a:p>
          <a:p>
            <a:pPr marL="0" lvl="0" indent="0" algn="ctr" rtl="0">
              <a:spcBef>
                <a:spcPts val="0"/>
              </a:spcBef>
              <a:spcAft>
                <a:spcPts val="0"/>
              </a:spcAft>
              <a:buNone/>
            </a:pPr>
            <a:endParaRPr sz="2400"/>
          </a:p>
          <a:p>
            <a:pPr marL="457200" lvl="0" indent="-381000" algn="ctr" rtl="0">
              <a:spcBef>
                <a:spcPts val="0"/>
              </a:spcBef>
              <a:spcAft>
                <a:spcPts val="0"/>
              </a:spcAft>
              <a:buClr>
                <a:srgbClr val="FFD966"/>
              </a:buClr>
              <a:buSzPts val="2400"/>
              <a:buChar char="●"/>
            </a:pPr>
            <a:r>
              <a:rPr lang="en-US" sz="2400" b="1">
                <a:solidFill>
                  <a:srgbClr val="FFD966"/>
                </a:solidFill>
              </a:rPr>
              <a:t>Show customer lists.</a:t>
            </a:r>
            <a:endParaRPr sz="2400" b="1">
              <a:solidFill>
                <a:srgbClr val="FFD966"/>
              </a:solidFill>
            </a:endParaRPr>
          </a:p>
          <a:p>
            <a:pPr marL="0" lvl="0" indent="0" algn="ctr" rtl="0">
              <a:spcBef>
                <a:spcPts val="0"/>
              </a:spcBef>
              <a:spcAft>
                <a:spcPts val="0"/>
              </a:spcAft>
              <a:buNone/>
            </a:pPr>
            <a:endParaRPr sz="1000" b="1">
              <a:solidFill>
                <a:srgbClr val="FFD966"/>
              </a:solidFill>
            </a:endParaRPr>
          </a:p>
          <a:p>
            <a:pPr marL="0" lvl="0" indent="0" algn="ctr" rtl="0">
              <a:spcBef>
                <a:spcPts val="0"/>
              </a:spcBef>
              <a:spcAft>
                <a:spcPts val="0"/>
              </a:spcAft>
              <a:buNone/>
            </a:pPr>
            <a:r>
              <a:rPr lang="en-US" sz="2400">
                <a:solidFill>
                  <a:schemeClr val="lt1"/>
                </a:solidFill>
              </a:rPr>
              <a:t>This feature allows the user to display all the customer listed in the Salon and their details.</a:t>
            </a:r>
            <a:endParaRPr sz="2400">
              <a:solidFill>
                <a:schemeClr val="lt1"/>
              </a:solidFill>
            </a:endParaRPr>
          </a:p>
          <a:p>
            <a:pPr marL="0" lvl="0" indent="0" algn="ctr" rtl="0">
              <a:spcBef>
                <a:spcPts val="0"/>
              </a:spcBef>
              <a:spcAft>
                <a:spcPts val="0"/>
              </a:spcAft>
              <a:buNone/>
            </a:pPr>
            <a:endParaRPr sz="2400"/>
          </a:p>
          <a:p>
            <a:pPr marL="457200" lvl="0" indent="-381000" algn="ctr" rtl="0">
              <a:spcBef>
                <a:spcPts val="0"/>
              </a:spcBef>
              <a:spcAft>
                <a:spcPts val="0"/>
              </a:spcAft>
              <a:buClr>
                <a:srgbClr val="FFD966"/>
              </a:buClr>
              <a:buSzPts val="2400"/>
              <a:buChar char="●"/>
            </a:pPr>
            <a:r>
              <a:rPr lang="en-US" sz="2400" b="1">
                <a:solidFill>
                  <a:srgbClr val="FFD966"/>
                </a:solidFill>
              </a:rPr>
              <a:t>Show hairstylist lists.</a:t>
            </a:r>
            <a:endParaRPr sz="2400" b="1">
              <a:solidFill>
                <a:srgbClr val="FFD966"/>
              </a:solidFill>
            </a:endParaRPr>
          </a:p>
          <a:p>
            <a:pPr marL="0" lvl="0" indent="0" algn="ctr" rtl="0">
              <a:spcBef>
                <a:spcPts val="0"/>
              </a:spcBef>
              <a:spcAft>
                <a:spcPts val="0"/>
              </a:spcAft>
              <a:buNone/>
            </a:pPr>
            <a:endParaRPr sz="1000" b="1">
              <a:solidFill>
                <a:srgbClr val="FFD966"/>
              </a:solidFill>
            </a:endParaRPr>
          </a:p>
          <a:p>
            <a:pPr marL="0" lvl="0" indent="0" algn="ctr" rtl="0">
              <a:spcBef>
                <a:spcPts val="0"/>
              </a:spcBef>
              <a:spcAft>
                <a:spcPts val="0"/>
              </a:spcAft>
              <a:buNone/>
            </a:pPr>
            <a:r>
              <a:rPr lang="en-US" sz="2400">
                <a:solidFill>
                  <a:schemeClr val="lt1"/>
                </a:solidFill>
              </a:rPr>
              <a:t>This feature allows the user to display all the hairstylist listed in the Salon and their details.</a:t>
            </a:r>
            <a:endParaRPr sz="2400">
              <a:solidFill>
                <a:schemeClr val="lt1"/>
              </a:solidFill>
            </a:endParaRPr>
          </a:p>
          <a:p>
            <a:pPr marL="0" lvl="0" indent="0" algn="ctr" rtl="0">
              <a:spcBef>
                <a:spcPts val="0"/>
              </a:spcBef>
              <a:spcAft>
                <a:spcPts val="0"/>
              </a:spcAft>
              <a:buNone/>
            </a:pPr>
            <a:endParaRPr sz="2400">
              <a:solidFill>
                <a:schemeClr val="dk1"/>
              </a:solidFill>
            </a:endParaRPr>
          </a:p>
          <a:p>
            <a:pPr marL="457200" lvl="0" indent="-381000" algn="ctr" rtl="0">
              <a:spcBef>
                <a:spcPts val="0"/>
              </a:spcBef>
              <a:spcAft>
                <a:spcPts val="0"/>
              </a:spcAft>
              <a:buClr>
                <a:srgbClr val="FFD966"/>
              </a:buClr>
              <a:buSzPts val="2400"/>
              <a:buChar char="●"/>
            </a:pPr>
            <a:r>
              <a:rPr lang="en-US" sz="2400" b="1">
                <a:solidFill>
                  <a:srgbClr val="FFD966"/>
                </a:solidFill>
              </a:rPr>
              <a:t>Search for a specific customer details. </a:t>
            </a:r>
            <a:endParaRPr sz="2400" b="1">
              <a:solidFill>
                <a:srgbClr val="FFD966"/>
              </a:solidFill>
            </a:endParaRPr>
          </a:p>
          <a:p>
            <a:pPr marL="0" lvl="0" indent="0" algn="ctr" rtl="0">
              <a:spcBef>
                <a:spcPts val="0"/>
              </a:spcBef>
              <a:spcAft>
                <a:spcPts val="0"/>
              </a:spcAft>
              <a:buNone/>
            </a:pPr>
            <a:endParaRPr sz="1000" b="1">
              <a:solidFill>
                <a:srgbClr val="FFD966"/>
              </a:solidFill>
            </a:endParaRPr>
          </a:p>
          <a:p>
            <a:pPr marL="0" lvl="0" indent="0" algn="ctr" rtl="0">
              <a:spcBef>
                <a:spcPts val="0"/>
              </a:spcBef>
              <a:spcAft>
                <a:spcPts val="0"/>
              </a:spcAft>
              <a:buNone/>
            </a:pPr>
            <a:r>
              <a:rPr lang="en-US" sz="2400">
                <a:solidFill>
                  <a:schemeClr val="lt1"/>
                </a:solidFill>
              </a:rPr>
              <a:t>This feature allows the user to search details about the customer and it includes the hairstylist details.</a:t>
            </a:r>
            <a:endParaRPr sz="2400">
              <a:solidFill>
                <a:schemeClr val="lt1"/>
              </a:solidFill>
            </a:endParaRPr>
          </a:p>
          <a:p>
            <a:pPr marL="0" lvl="0" indent="0" algn="ctr" rtl="0">
              <a:spcBef>
                <a:spcPts val="0"/>
              </a:spcBef>
              <a:spcAft>
                <a:spcPts val="0"/>
              </a:spcAft>
              <a:buNone/>
            </a:pPr>
            <a:endParaRPr sz="2400" b="1">
              <a:solidFill>
                <a:srgbClr val="FFD966"/>
              </a:solidFill>
            </a:endParaRPr>
          </a:p>
          <a:p>
            <a:pPr marL="457200" lvl="0" indent="-381000" algn="ctr" rtl="0">
              <a:spcBef>
                <a:spcPts val="0"/>
              </a:spcBef>
              <a:spcAft>
                <a:spcPts val="0"/>
              </a:spcAft>
              <a:buClr>
                <a:srgbClr val="FFD966"/>
              </a:buClr>
              <a:buSzPts val="2400"/>
              <a:buChar char="●"/>
            </a:pPr>
            <a:r>
              <a:rPr lang="en-US" sz="2400" b="1">
                <a:solidFill>
                  <a:srgbClr val="FFD966"/>
                </a:solidFill>
              </a:rPr>
              <a:t>Search for available hairstylists. </a:t>
            </a:r>
            <a:endParaRPr sz="2400" b="1">
              <a:solidFill>
                <a:srgbClr val="FFD966"/>
              </a:solidFill>
            </a:endParaRPr>
          </a:p>
          <a:p>
            <a:pPr marL="0" lvl="0" indent="0" algn="ctr" rtl="0">
              <a:spcBef>
                <a:spcPts val="0"/>
              </a:spcBef>
              <a:spcAft>
                <a:spcPts val="0"/>
              </a:spcAft>
              <a:buNone/>
            </a:pPr>
            <a:endParaRPr sz="1000" b="1">
              <a:solidFill>
                <a:srgbClr val="FFD966"/>
              </a:solidFill>
            </a:endParaRPr>
          </a:p>
          <a:p>
            <a:pPr marL="0" lvl="0" indent="0" algn="ctr" rtl="0">
              <a:spcBef>
                <a:spcPts val="0"/>
              </a:spcBef>
              <a:spcAft>
                <a:spcPts val="0"/>
              </a:spcAft>
              <a:buNone/>
            </a:pPr>
            <a:r>
              <a:rPr lang="en-US" sz="2400">
                <a:solidFill>
                  <a:schemeClr val="lt1"/>
                </a:solidFill>
              </a:rPr>
              <a:t>This feature allows the user to search details about the hairstylist and it includes the customer details.</a:t>
            </a:r>
            <a:endParaRPr sz="2400">
              <a:solidFill>
                <a:schemeClr val="lt1"/>
              </a:solidFill>
            </a:endParaRPr>
          </a:p>
          <a:p>
            <a:pPr marL="457200" lvl="0" indent="-381000" algn="ctr" rtl="0">
              <a:spcBef>
                <a:spcPts val="0"/>
              </a:spcBef>
              <a:spcAft>
                <a:spcPts val="0"/>
              </a:spcAft>
              <a:buClr>
                <a:srgbClr val="FFD966"/>
              </a:buClr>
              <a:buSzPts val="2400"/>
              <a:buChar char="●"/>
            </a:pPr>
            <a:r>
              <a:rPr lang="en-US" sz="2400" b="1">
                <a:solidFill>
                  <a:srgbClr val="FFD966"/>
                </a:solidFill>
              </a:rPr>
              <a:t>Quit</a:t>
            </a:r>
            <a:endParaRPr sz="2400" b="1">
              <a:solidFill>
                <a:srgbClr val="FFD966"/>
              </a:solidFill>
            </a:endParaRPr>
          </a:p>
          <a:p>
            <a:pPr marL="0" lvl="0" indent="0" algn="ctr" rtl="0">
              <a:spcBef>
                <a:spcPts val="0"/>
              </a:spcBef>
              <a:spcAft>
                <a:spcPts val="0"/>
              </a:spcAft>
              <a:buNone/>
            </a:pPr>
            <a:r>
              <a:rPr lang="en-US" sz="2400">
                <a:solidFill>
                  <a:schemeClr val="lt1"/>
                </a:solidFill>
              </a:rPr>
              <a:t>This feature allows the salon management system to exit successfully.</a:t>
            </a:r>
            <a:endParaRPr sz="2400">
              <a:solidFill>
                <a:schemeClr val="lt1"/>
              </a:solidFill>
            </a:endParaRPr>
          </a:p>
          <a:p>
            <a:pPr marL="0" lvl="0" indent="0" algn="ctr" rtl="0">
              <a:spcBef>
                <a:spcPts val="0"/>
              </a:spcBef>
              <a:spcAft>
                <a:spcPts val="0"/>
              </a:spcAft>
              <a:buNone/>
            </a:pPr>
            <a:endParaRPr sz="2400" b="1">
              <a:solidFill>
                <a:srgbClr val="FFD966"/>
              </a:solidFill>
            </a:endParaRPr>
          </a:p>
          <a:p>
            <a:pPr marL="0" lvl="0" indent="0" algn="ctr" rtl="0">
              <a:spcBef>
                <a:spcPts val="0"/>
              </a:spcBef>
              <a:spcAft>
                <a:spcPts val="0"/>
              </a:spcAft>
              <a:buNone/>
            </a:pPr>
            <a:endParaRPr sz="2400" b="1">
              <a:solidFill>
                <a:srgbClr val="FFD966"/>
              </a:solidFill>
            </a:endParaRPr>
          </a:p>
        </p:txBody>
      </p:sp>
      <p:sp>
        <p:nvSpPr>
          <p:cNvPr id="271" name="Google Shape;271;g5cde49284937bf0b_0"/>
          <p:cNvSpPr txBox="1"/>
          <p:nvPr/>
        </p:nvSpPr>
        <p:spPr>
          <a:xfrm>
            <a:off x="2549586" y="527662"/>
            <a:ext cx="13448100" cy="1098732"/>
          </a:xfrm>
          <a:prstGeom prst="rect">
            <a:avLst/>
          </a:prstGeom>
          <a:noFill/>
          <a:ln>
            <a:noFill/>
          </a:ln>
        </p:spPr>
        <p:txBody>
          <a:bodyPr spcFirstLastPara="1" wrap="square" lIns="91425" tIns="91425" rIns="91425" bIns="91425" anchor="t" anchorCtr="0">
            <a:spAutoFit/>
          </a:bodyPr>
          <a:lstStyle/>
          <a:p>
            <a:pPr marL="0" lvl="0" indent="0" algn="l" rtl="0">
              <a:lnSpc>
                <a:spcPct val="110001"/>
              </a:lnSpc>
              <a:spcBef>
                <a:spcPts val="0"/>
              </a:spcBef>
              <a:spcAft>
                <a:spcPts val="0"/>
              </a:spcAft>
              <a:buNone/>
            </a:pPr>
            <a:r>
              <a:rPr lang="en-US" sz="5400" b="1" dirty="0">
                <a:solidFill>
                  <a:srgbClr val="232323"/>
                </a:solidFill>
                <a:latin typeface="Barlow Semi Condensed"/>
                <a:ea typeface="Barlow Semi Condensed"/>
                <a:cs typeface="Barlow Semi Condensed"/>
                <a:sym typeface="Barlow Semi Condensed"/>
              </a:rPr>
              <a:t>Features of </a:t>
            </a:r>
            <a:r>
              <a:rPr lang="en-US" sz="5400" b="1" u="sng" dirty="0">
                <a:solidFill>
                  <a:srgbClr val="FFE599"/>
                </a:solidFill>
                <a:latin typeface="Barlow Semi Condensed"/>
                <a:ea typeface="Barlow Semi Condensed"/>
                <a:cs typeface="Barlow Semi Condensed"/>
                <a:sym typeface="Barlow Semi Condensed"/>
              </a:rPr>
              <a:t>Salon Reservation System</a:t>
            </a:r>
            <a:endParaRPr sz="6000" b="1" u="sng" dirty="0">
              <a:solidFill>
                <a:srgbClr val="FFE599"/>
              </a:solidFill>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cxnSp>
        <p:nvCxnSpPr>
          <p:cNvPr id="276" name="Google Shape;276;g20375f17350_0_82"/>
          <p:cNvCxnSpPr/>
          <p:nvPr/>
        </p:nvCxnSpPr>
        <p:spPr>
          <a:xfrm>
            <a:off x="1607804" y="4806621"/>
            <a:ext cx="615900" cy="0"/>
          </a:xfrm>
          <a:prstGeom prst="straightConnector1">
            <a:avLst/>
          </a:prstGeom>
          <a:noFill/>
          <a:ln w="47625" cap="flat" cmpd="sng">
            <a:solidFill>
              <a:srgbClr val="FCD24F"/>
            </a:solidFill>
            <a:prstDash val="solid"/>
            <a:round/>
            <a:headEnd type="none" w="sm" len="sm"/>
            <a:tailEnd type="none" w="sm" len="sm"/>
          </a:ln>
        </p:spPr>
      </p:cxnSp>
      <p:sp>
        <p:nvSpPr>
          <p:cNvPr id="277" name="Google Shape;277;g20375f17350_0_82"/>
          <p:cNvSpPr/>
          <p:nvPr/>
        </p:nvSpPr>
        <p:spPr>
          <a:xfrm rot="10800000">
            <a:off x="8562166" y="6246878"/>
            <a:ext cx="3159839" cy="3159839"/>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D9D9D9">
              <a:alpha val="29800"/>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g20375f17350_0_82"/>
          <p:cNvSpPr/>
          <p:nvPr/>
        </p:nvSpPr>
        <p:spPr>
          <a:xfrm rot="10800000">
            <a:off x="5777180" y="-1602399"/>
            <a:ext cx="3159839" cy="3159839"/>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solidFill>
            <a:srgbClr val="D9D9D9">
              <a:alpha val="29800"/>
            </a:srgbClr>
          </a:solidFill>
          <a:ln w="127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g20375f17350_0_82"/>
          <p:cNvSpPr/>
          <p:nvPr/>
        </p:nvSpPr>
        <p:spPr>
          <a:xfrm>
            <a:off x="9429603" y="2007075"/>
            <a:ext cx="5681400" cy="6458700"/>
          </a:xfrm>
          <a:prstGeom prst="rect">
            <a:avLst/>
          </a:prstGeom>
          <a:solidFill>
            <a:srgbClr val="038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g20375f17350_0_82"/>
          <p:cNvPicPr preferRelativeResize="0"/>
          <p:nvPr/>
        </p:nvPicPr>
        <p:blipFill rotWithShape="1">
          <a:blip r:embed="rId3">
            <a:alphaModFix/>
          </a:blip>
          <a:srcRect/>
          <a:stretch/>
        </p:blipFill>
        <p:spPr>
          <a:xfrm>
            <a:off x="1760931" y="9111322"/>
            <a:ext cx="462862" cy="462862"/>
          </a:xfrm>
          <a:prstGeom prst="rect">
            <a:avLst/>
          </a:prstGeom>
          <a:noFill/>
          <a:ln>
            <a:noFill/>
          </a:ln>
        </p:spPr>
      </p:pic>
      <p:pic>
        <p:nvPicPr>
          <p:cNvPr id="281" name="Google Shape;281;g20375f17350_0_82"/>
          <p:cNvPicPr preferRelativeResize="0"/>
          <p:nvPr/>
        </p:nvPicPr>
        <p:blipFill rotWithShape="1">
          <a:blip r:embed="rId4">
            <a:alphaModFix amt="40000"/>
          </a:blip>
          <a:srcRect/>
          <a:stretch/>
        </p:blipFill>
        <p:spPr>
          <a:xfrm flipH="1">
            <a:off x="1028700" y="9111322"/>
            <a:ext cx="462862" cy="462862"/>
          </a:xfrm>
          <a:prstGeom prst="rect">
            <a:avLst/>
          </a:prstGeom>
          <a:noFill/>
          <a:ln>
            <a:noFill/>
          </a:ln>
        </p:spPr>
      </p:pic>
      <p:sp>
        <p:nvSpPr>
          <p:cNvPr id="282" name="Google Shape;282;g20375f17350_0_82"/>
          <p:cNvSpPr txBox="1"/>
          <p:nvPr/>
        </p:nvSpPr>
        <p:spPr>
          <a:xfrm>
            <a:off x="1555275" y="4963975"/>
            <a:ext cx="4991700" cy="19392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US" sz="5999" b="1">
                <a:solidFill>
                  <a:srgbClr val="232323"/>
                </a:solidFill>
                <a:latin typeface="Barlow Semi Condensed"/>
                <a:ea typeface="Barlow Semi Condensed"/>
                <a:cs typeface="Barlow Semi Condensed"/>
                <a:sym typeface="Barlow Semi Condensed"/>
              </a:rPr>
              <a:t>USER MANUAL</a:t>
            </a:r>
            <a:endParaRPr sz="5999" b="1">
              <a:solidFill>
                <a:srgbClr val="232323"/>
              </a:solidFill>
              <a:latin typeface="Barlow Semi Condensed"/>
              <a:ea typeface="Barlow Semi Condensed"/>
              <a:cs typeface="Barlow Semi Condensed"/>
              <a:sym typeface="Barlow Semi Condensed"/>
            </a:endParaRPr>
          </a:p>
          <a:p>
            <a:pPr marL="0" marR="0" lvl="0" indent="0" algn="l" rtl="0">
              <a:lnSpc>
                <a:spcPct val="110001"/>
              </a:lnSpc>
              <a:spcBef>
                <a:spcPts val="0"/>
              </a:spcBef>
              <a:spcAft>
                <a:spcPts val="0"/>
              </a:spcAft>
              <a:buNone/>
            </a:pPr>
            <a:endParaRPr sz="5999" b="1">
              <a:solidFill>
                <a:srgbClr val="232323"/>
              </a:solidFill>
              <a:latin typeface="Barlow Semi Condensed"/>
              <a:ea typeface="Barlow Semi Condensed"/>
              <a:cs typeface="Barlow Semi Condensed"/>
              <a:sym typeface="Barlow Semi Condensed"/>
            </a:endParaRPr>
          </a:p>
        </p:txBody>
      </p:sp>
      <p:sp>
        <p:nvSpPr>
          <p:cNvPr id="283" name="Google Shape;283;g20375f17350_0_82"/>
          <p:cNvSpPr txBox="1"/>
          <p:nvPr/>
        </p:nvSpPr>
        <p:spPr>
          <a:xfrm>
            <a:off x="2546229" y="4687368"/>
            <a:ext cx="5264100" cy="277200"/>
          </a:xfrm>
          <a:prstGeom prst="rect">
            <a:avLst/>
          </a:prstGeom>
          <a:noFill/>
          <a:ln>
            <a:noFill/>
          </a:ln>
        </p:spPr>
        <p:txBody>
          <a:bodyPr spcFirstLastPara="1" wrap="square" lIns="0" tIns="0" rIns="0" bIns="0" anchor="t" anchorCtr="0">
            <a:spAutoFit/>
          </a:bodyPr>
          <a:lstStyle/>
          <a:p>
            <a:pPr marL="0" marR="0" lvl="0" indent="0" algn="l" rtl="0">
              <a:lnSpc>
                <a:spcPct val="124000"/>
              </a:lnSpc>
              <a:spcBef>
                <a:spcPts val="0"/>
              </a:spcBef>
              <a:spcAft>
                <a:spcPts val="0"/>
              </a:spcAft>
              <a:buNone/>
            </a:pPr>
            <a:r>
              <a:rPr lang="en-US" sz="1800">
                <a:solidFill>
                  <a:srgbClr val="038C7F"/>
                </a:solidFill>
                <a:latin typeface="Montserrat"/>
                <a:ea typeface="Montserrat"/>
                <a:cs typeface="Montserrat"/>
                <a:sym typeface="Montserrat"/>
              </a:rPr>
              <a:t>HOTEL AND RESORT PLACE</a:t>
            </a:r>
            <a:endParaRPr/>
          </a:p>
        </p:txBody>
      </p:sp>
      <p:sp>
        <p:nvSpPr>
          <p:cNvPr id="284" name="Google Shape;284;g20375f17350_0_82"/>
          <p:cNvSpPr txBox="1"/>
          <p:nvPr/>
        </p:nvSpPr>
        <p:spPr>
          <a:xfrm>
            <a:off x="2572123" y="9145586"/>
            <a:ext cx="5403000" cy="323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1">
                <a:solidFill>
                  <a:srgbClr val="232323"/>
                </a:solidFill>
                <a:latin typeface="Montserrat"/>
                <a:ea typeface="Montserrat"/>
                <a:cs typeface="Montserrat"/>
                <a:sym typeface="Montserrat"/>
              </a:rPr>
              <a:t>Go to the next slide</a:t>
            </a:r>
            <a:endParaRPr/>
          </a:p>
        </p:txBody>
      </p:sp>
      <p:pic>
        <p:nvPicPr>
          <p:cNvPr id="285" name="Google Shape;285;g20375f17350_0_82"/>
          <p:cNvPicPr preferRelativeResize="0"/>
          <p:nvPr/>
        </p:nvPicPr>
        <p:blipFill rotWithShape="1">
          <a:blip r:embed="rId5">
            <a:alphaModFix/>
          </a:blip>
          <a:srcRect/>
          <a:stretch/>
        </p:blipFill>
        <p:spPr>
          <a:xfrm>
            <a:off x="203569" y="72040"/>
            <a:ext cx="579893" cy="799854"/>
          </a:xfrm>
          <a:prstGeom prst="rect">
            <a:avLst/>
          </a:prstGeom>
          <a:noFill/>
          <a:ln>
            <a:noFill/>
          </a:ln>
        </p:spPr>
      </p:pic>
      <p:sp>
        <p:nvSpPr>
          <p:cNvPr id="286" name="Google Shape;286;g20375f17350_0_82"/>
          <p:cNvSpPr txBox="1"/>
          <p:nvPr/>
        </p:nvSpPr>
        <p:spPr>
          <a:xfrm>
            <a:off x="935127" y="171275"/>
            <a:ext cx="4492200" cy="36930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a:solidFill>
                  <a:schemeClr val="lt1"/>
                </a:solidFill>
                <a:latin typeface="Calibri"/>
                <a:ea typeface="Calibri"/>
                <a:cs typeface="Calibri"/>
                <a:sym typeface="Calibri"/>
              </a:rPr>
              <a:t>Beauty Salon Reservation System</a:t>
            </a:r>
            <a:endParaRPr sz="2400">
              <a:solidFill>
                <a:schemeClr val="lt1"/>
              </a:solidFill>
              <a:latin typeface="Montserrat"/>
              <a:ea typeface="Montserrat"/>
              <a:cs typeface="Montserrat"/>
              <a:sym typeface="Montserrat"/>
            </a:endParaRPr>
          </a:p>
        </p:txBody>
      </p:sp>
      <p:sp>
        <p:nvSpPr>
          <p:cNvPr id="287" name="Google Shape;287;g20375f17350_0_82"/>
          <p:cNvSpPr txBox="1"/>
          <p:nvPr/>
        </p:nvSpPr>
        <p:spPr>
          <a:xfrm>
            <a:off x="629825" y="3429000"/>
            <a:ext cx="30000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0">
                <a:solidFill>
                  <a:srgbClr val="F3B62E"/>
                </a:solidFill>
                <a:latin typeface="Fredoka One"/>
                <a:ea typeface="Fredoka One"/>
                <a:cs typeface="Fredoka One"/>
                <a:sym typeface="Fredoka One"/>
              </a:rPr>
              <a:t>03</a:t>
            </a:r>
            <a:endParaRPr/>
          </a:p>
        </p:txBody>
      </p:sp>
      <p:pic>
        <p:nvPicPr>
          <p:cNvPr id="288" name="Google Shape;288;g20375f17350_0_82"/>
          <p:cNvPicPr preferRelativeResize="0"/>
          <p:nvPr/>
        </p:nvPicPr>
        <p:blipFill>
          <a:blip r:embed="rId6">
            <a:alphaModFix/>
          </a:blip>
          <a:stretch>
            <a:fillRect/>
          </a:stretch>
        </p:blipFill>
        <p:spPr>
          <a:xfrm>
            <a:off x="9953950" y="2332050"/>
            <a:ext cx="6425400" cy="3609900"/>
          </a:xfrm>
          <a:prstGeom prst="roundRect">
            <a:avLst>
              <a:gd name="adj" fmla="val 16667"/>
            </a:avLst>
          </a:prstGeom>
          <a:noFill/>
          <a:ln>
            <a:noFill/>
          </a:ln>
        </p:spPr>
      </p:pic>
      <p:pic>
        <p:nvPicPr>
          <p:cNvPr id="289" name="Google Shape;289;g20375f17350_0_82"/>
          <p:cNvPicPr preferRelativeResize="0"/>
          <p:nvPr/>
        </p:nvPicPr>
        <p:blipFill>
          <a:blip r:embed="rId7">
            <a:alphaModFix/>
          </a:blip>
          <a:stretch>
            <a:fillRect/>
          </a:stretch>
        </p:blipFill>
        <p:spPr>
          <a:xfrm>
            <a:off x="12819140" y="6246875"/>
            <a:ext cx="3477300" cy="1909500"/>
          </a:xfrm>
          <a:prstGeom prst="roundRect">
            <a:avLst>
              <a:gd name="adj" fmla="val 16667"/>
            </a:avLst>
          </a:prstGeom>
          <a:noFill/>
          <a:ln>
            <a:noFill/>
          </a:ln>
        </p:spPr>
      </p:pic>
      <p:pic>
        <p:nvPicPr>
          <p:cNvPr id="290" name="Google Shape;290;g20375f17350_0_82"/>
          <p:cNvPicPr preferRelativeResize="0"/>
          <p:nvPr/>
        </p:nvPicPr>
        <p:blipFill>
          <a:blip r:embed="rId8">
            <a:alphaModFix/>
          </a:blip>
          <a:stretch>
            <a:fillRect/>
          </a:stretch>
        </p:blipFill>
        <p:spPr>
          <a:xfrm>
            <a:off x="9842900" y="6246875"/>
            <a:ext cx="2865900" cy="1909500"/>
          </a:xfrm>
          <a:prstGeom prst="roundRect">
            <a:avLst>
              <a:gd name="adj" fmla="val 16667"/>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809</Words>
  <Application>Microsoft Office PowerPoint</Application>
  <PresentationFormat>مخصص</PresentationFormat>
  <Paragraphs>183</Paragraphs>
  <Slides>31</Slides>
  <Notes>31</Notes>
  <HiddenSlides>0</HiddenSlides>
  <MMClips>0</MMClips>
  <ScaleCrop>false</ScaleCrop>
  <HeadingPairs>
    <vt:vector size="6" baseType="variant">
      <vt:variant>
        <vt:lpstr>الخطوط المستخدمة</vt:lpstr>
      </vt:variant>
      <vt:variant>
        <vt:i4>10</vt:i4>
      </vt:variant>
      <vt:variant>
        <vt:lpstr>نسق</vt:lpstr>
      </vt:variant>
      <vt:variant>
        <vt:i4>1</vt:i4>
      </vt:variant>
      <vt:variant>
        <vt:lpstr>عناوين الشرائح</vt:lpstr>
      </vt:variant>
      <vt:variant>
        <vt:i4>31</vt:i4>
      </vt:variant>
    </vt:vector>
  </HeadingPairs>
  <TitlesOfParts>
    <vt:vector size="42" baseType="lpstr">
      <vt:lpstr>Montserrat</vt:lpstr>
      <vt:lpstr>Chau Philomene One</vt:lpstr>
      <vt:lpstr>Fredoka One</vt:lpstr>
      <vt:lpstr>Red Hat Text SemiBold</vt:lpstr>
      <vt:lpstr>Georgia</vt:lpstr>
      <vt:lpstr>Calibri</vt:lpstr>
      <vt:lpstr>Barlow Semi Condensed</vt:lpstr>
      <vt:lpstr>Aref Ruqaa</vt:lpstr>
      <vt:lpstr>Arial</vt:lpstr>
      <vt:lpstr>Red Hat Text</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Hissah khaild</dc:creator>
  <cp:lastModifiedBy>hissah khalid</cp:lastModifiedBy>
  <cp:revision>2</cp:revision>
  <dcterms:created xsi:type="dcterms:W3CDTF">2006-08-16T00:00:00Z</dcterms:created>
  <dcterms:modified xsi:type="dcterms:W3CDTF">2023-07-14T14:29:37Z</dcterms:modified>
</cp:coreProperties>
</file>